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Quattrocento Sans"/>
      <p:regular r:id="rId18"/>
      <p:bold r:id="rId19"/>
      <p:italic r:id="rId20"/>
      <p:boldItalic r:id="rId21"/>
    </p:embeddedFon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6" roundtripDataSignature="AMtx7mgvFd4bVu7ECxJq3a4AbYgJoVv5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attrocentoSans-italic.fntdata"/><Relationship Id="rId22" Type="http://schemas.openxmlformats.org/officeDocument/2006/relationships/font" Target="fonts/CenturyGothic-regular.fntdata"/><Relationship Id="rId21" Type="http://schemas.openxmlformats.org/officeDocument/2006/relationships/font" Target="fonts/QuattrocentoSans-boldItalic.fntdata"/><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QuattrocentoSans-bold.fntdata"/><Relationship Id="rId18" Type="http://schemas.openxmlformats.org/officeDocument/2006/relationships/font" Target="fonts/Quattrocento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Type 2 diabetes: A ifestyle Condition </a:t>
            </a:r>
            <a:endParaRPr/>
          </a:p>
          <a:p>
            <a:pPr indent="0" lvl="0" marL="0" rtl="0" algn="l">
              <a:lnSpc>
                <a:spcPct val="100000"/>
              </a:lnSpc>
              <a:spcBef>
                <a:spcPts val="0"/>
              </a:spcBef>
              <a:spcAft>
                <a:spcPts val="0"/>
              </a:spcAft>
              <a:buSzPts val="1400"/>
              <a:buNone/>
            </a:pPr>
            <a:r>
              <a:rPr lang="en-US"/>
              <a:t>	                 Not</a:t>
            </a:r>
            <a:endParaRPr/>
          </a:p>
          <a:p>
            <a:pPr indent="0" lvl="0" marL="0" rtl="0" algn="l">
              <a:lnSpc>
                <a:spcPct val="100000"/>
              </a:lnSpc>
              <a:spcBef>
                <a:spcPts val="0"/>
              </a:spcBef>
              <a:spcAft>
                <a:spcPts val="0"/>
              </a:spcAft>
              <a:buSzPts val="1400"/>
              <a:buNone/>
            </a:pPr>
            <a:r>
              <a:rPr lang="en-US"/>
              <a:t>	     A hormonal Disease</a:t>
            </a:r>
            <a:endParaRPr/>
          </a:p>
        </p:txBody>
      </p:sp>
      <p:sp>
        <p:nvSpPr>
          <p:cNvPr id="501" name="Google Shape;50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9" name="Google Shape;5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Type 2 diabetes: A ifestyle Condition </a:t>
            </a:r>
            <a:endParaRPr/>
          </a:p>
          <a:p>
            <a:pPr indent="0" lvl="0" marL="0" rtl="0" algn="l">
              <a:lnSpc>
                <a:spcPct val="100000"/>
              </a:lnSpc>
              <a:spcBef>
                <a:spcPts val="0"/>
              </a:spcBef>
              <a:spcAft>
                <a:spcPts val="0"/>
              </a:spcAft>
              <a:buSzPts val="1400"/>
              <a:buNone/>
            </a:pPr>
            <a:r>
              <a:rPr lang="en-US"/>
              <a:t>	                 Not</a:t>
            </a:r>
            <a:endParaRPr/>
          </a:p>
          <a:p>
            <a:pPr indent="0" lvl="0" marL="0" rtl="0" algn="l">
              <a:lnSpc>
                <a:spcPct val="100000"/>
              </a:lnSpc>
              <a:spcBef>
                <a:spcPts val="0"/>
              </a:spcBef>
              <a:spcAft>
                <a:spcPts val="0"/>
              </a:spcAft>
              <a:buSzPts val="1400"/>
              <a:buNone/>
            </a:pPr>
            <a:r>
              <a:rPr lang="en-US"/>
              <a:t>	     A hormonal Disease</a:t>
            </a:r>
            <a:endParaRPr/>
          </a:p>
        </p:txBody>
      </p:sp>
      <p:sp>
        <p:nvSpPr>
          <p:cNvPr id="562" name="Google Shape;56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8" name="Google Shape;56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675420" y="2493085"/>
            <a:ext cx="4971618" cy="2033753"/>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262626"/>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 type="subTitle"/>
          </p:nvPr>
        </p:nvSpPr>
        <p:spPr>
          <a:xfrm>
            <a:off x="6569348" y="2493085"/>
            <a:ext cx="4984220" cy="20337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1000"/>
              </a:spcBef>
              <a:spcAft>
                <a:spcPts val="0"/>
              </a:spcAft>
              <a:buClr>
                <a:srgbClr val="262626"/>
              </a:buClr>
              <a:buSzPts val="1800"/>
              <a:buNone/>
              <a:defRPr sz="1800">
                <a:solidFill>
                  <a:srgbClr val="262626"/>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18" name="Google Shape;18;p14"/>
          <p:cNvCxnSpPr/>
          <p:nvPr/>
        </p:nvCxnSpPr>
        <p:spPr>
          <a:xfrm>
            <a:off x="6108192" y="2842697"/>
            <a:ext cx="0" cy="1334530"/>
          </a:xfrm>
          <a:prstGeom prst="straightConnector1">
            <a:avLst/>
          </a:prstGeom>
          <a:noFill/>
          <a:ln cap="flat" cmpd="sng" w="88900">
            <a:solidFill>
              <a:schemeClr val="dk2"/>
            </a:solidFill>
            <a:prstDash val="solid"/>
            <a:miter lim="800000"/>
            <a:headEnd len="sm" w="sm" type="none"/>
            <a:tailEnd len="sm" w="sm" type="none"/>
          </a:ln>
        </p:spPr>
      </p:cxnSp>
      <p:sp>
        <p:nvSpPr>
          <p:cNvPr descr="Color filled rectangle border" id="19" name="Google Shape;19;p14"/>
          <p:cNvSpPr/>
          <p:nvPr/>
        </p:nvSpPr>
        <p:spPr>
          <a:xfrm>
            <a:off x="0" y="6479628"/>
            <a:ext cx="3054096" cy="3783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0" name="Google Shape;20;p14"/>
          <p:cNvSpPr/>
          <p:nvPr/>
        </p:nvSpPr>
        <p:spPr>
          <a:xfrm>
            <a:off x="3054096" y="6479628"/>
            <a:ext cx="3054096" cy="378372"/>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1" name="Google Shape;21;p14"/>
          <p:cNvSpPr/>
          <p:nvPr/>
        </p:nvSpPr>
        <p:spPr>
          <a:xfrm>
            <a:off x="6108192" y="6479628"/>
            <a:ext cx="3054096" cy="3783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2" name="Google Shape;22;p14"/>
          <p:cNvSpPr/>
          <p:nvPr/>
        </p:nvSpPr>
        <p:spPr>
          <a:xfrm>
            <a:off x="9137904" y="6479628"/>
            <a:ext cx="3054096" cy="378372"/>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5"/>
          <p:cNvSpPr txBox="1"/>
          <p:nvPr>
            <p:ph type="title"/>
          </p:nvPr>
        </p:nvSpPr>
        <p:spPr>
          <a:xfrm>
            <a:off x="838200" y="1610211"/>
            <a:ext cx="6934201" cy="96547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 type="body"/>
          </p:nvPr>
        </p:nvSpPr>
        <p:spPr>
          <a:xfrm>
            <a:off x="838201" y="2727433"/>
            <a:ext cx="6934200" cy="2585545"/>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0"/>
              </a:spcBef>
              <a:spcAft>
                <a:spcPts val="0"/>
              </a:spcAft>
              <a:buClr>
                <a:srgbClr val="262626"/>
              </a:buClr>
              <a:buSzPts val="1800"/>
              <a:buNone/>
              <a:defRPr sz="1800">
                <a:solidFill>
                  <a:srgbClr val="262626"/>
                </a:solidFill>
              </a:defRPr>
            </a:lvl1pPr>
            <a:lvl2pPr indent="-342900" lvl="1" marL="914400" algn="l">
              <a:lnSpc>
                <a:spcPct val="90000"/>
              </a:lnSpc>
              <a:spcBef>
                <a:spcPts val="14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Color filled rectangle border" id="26" name="Google Shape;26;p15"/>
          <p:cNvSpPr/>
          <p:nvPr/>
        </p:nvSpPr>
        <p:spPr>
          <a:xfrm>
            <a:off x="0" y="6479628"/>
            <a:ext cx="3054096" cy="3783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7" name="Google Shape;27;p15"/>
          <p:cNvSpPr/>
          <p:nvPr/>
        </p:nvSpPr>
        <p:spPr>
          <a:xfrm>
            <a:off x="3054096" y="6479628"/>
            <a:ext cx="3054096" cy="378372"/>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8" name="Google Shape;28;p15"/>
          <p:cNvSpPr/>
          <p:nvPr/>
        </p:nvSpPr>
        <p:spPr>
          <a:xfrm>
            <a:off x="6108192" y="6479628"/>
            <a:ext cx="3054096" cy="3783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Color filled rectangle border" id="29" name="Google Shape;29;p15"/>
          <p:cNvSpPr/>
          <p:nvPr/>
        </p:nvSpPr>
        <p:spPr>
          <a:xfrm>
            <a:off x="9137904" y="6479628"/>
            <a:ext cx="3054096" cy="378372"/>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0" name="Shape 30"/>
        <p:cNvGrpSpPr/>
        <p:nvPr/>
      </p:nvGrpSpPr>
      <p:grpSpPr>
        <a:xfrm>
          <a:off x="0" y="0"/>
          <a:ext cx="0" cy="0"/>
          <a:chOff x="0" y="0"/>
          <a:chExt cx="0" cy="0"/>
        </a:xfrm>
      </p:grpSpPr>
      <p:sp>
        <p:nvSpPr>
          <p:cNvPr id="31" name="Google Shape;31;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 name="Google Shape;33;p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4" name="Google Shape;3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Month">
  <p:cSld name="One Month">
    <p:spTree>
      <p:nvGrpSpPr>
        <p:cNvPr id="37" name="Shape 37"/>
        <p:cNvGrpSpPr/>
        <p:nvPr/>
      </p:nvGrpSpPr>
      <p:grpSpPr>
        <a:xfrm>
          <a:off x="0" y="0"/>
          <a:ext cx="0" cy="0"/>
          <a:chOff x="0" y="0"/>
          <a:chExt cx="0" cy="0"/>
        </a:xfrm>
      </p:grpSpPr>
      <p:sp>
        <p:nvSpPr>
          <p:cNvPr id="38" name="Google Shape;38;p17"/>
          <p:cNvSpPr txBox="1"/>
          <p:nvPr>
            <p:ph type="title"/>
          </p:nvPr>
        </p:nvSpPr>
        <p:spPr>
          <a:xfrm>
            <a:off x="838200" y="365125"/>
            <a:ext cx="4837386" cy="99070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 type="body"/>
          </p:nvPr>
        </p:nvSpPr>
        <p:spPr>
          <a:xfrm>
            <a:off x="926758" y="2380595"/>
            <a:ext cx="4748828" cy="4503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400"/>
              <a:buNone/>
              <a:defRPr sz="24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7"/>
          <p:cNvSpPr txBox="1"/>
          <p:nvPr>
            <p:ph idx="2" type="body"/>
          </p:nvPr>
        </p:nvSpPr>
        <p:spPr>
          <a:xfrm>
            <a:off x="6558454" y="2317530"/>
            <a:ext cx="4795345" cy="4083269"/>
          </a:xfrm>
          <a:prstGeom prst="rect">
            <a:avLst/>
          </a:prstGeom>
          <a:noFill/>
          <a:ln>
            <a:noFill/>
          </a:ln>
        </p:spPr>
        <p:txBody>
          <a:bodyPr anchorCtr="0" anchor="t" bIns="45700" lIns="91425" spcFirstLastPara="1" rIns="91425" wrap="square" tIns="45700">
            <a:normAutofit/>
          </a:bodyPr>
          <a:lstStyle>
            <a:lvl1pPr indent="-228600" lvl="0" marL="457200" algn="l">
              <a:lnSpc>
                <a:spcPct val="137000"/>
              </a:lnSpc>
              <a:spcBef>
                <a:spcPts val="0"/>
              </a:spcBef>
              <a:spcAft>
                <a:spcPts val="0"/>
              </a:spcAft>
              <a:buClr>
                <a:srgbClr val="262626"/>
              </a:buClr>
              <a:buSzPts val="1700"/>
              <a:buNone/>
              <a:defRPr sz="17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7"/>
          <p:cNvSpPr txBox="1"/>
          <p:nvPr>
            <p:ph idx="3" type="body"/>
          </p:nvPr>
        </p:nvSpPr>
        <p:spPr>
          <a:xfrm>
            <a:off x="6557963" y="365125"/>
            <a:ext cx="4795837" cy="990709"/>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2400"/>
              <a:buNone/>
              <a:defRPr sz="2400">
                <a:solidFill>
                  <a:schemeClr val="dk2"/>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descr="Dashed lines" id="42" name="Google Shape;42;p17"/>
          <p:cNvGrpSpPr/>
          <p:nvPr/>
        </p:nvGrpSpPr>
        <p:grpSpPr>
          <a:xfrm>
            <a:off x="6557963" y="2680139"/>
            <a:ext cx="4795836" cy="3565213"/>
            <a:chOff x="6557963" y="2680139"/>
            <a:chExt cx="4795836" cy="3565213"/>
          </a:xfrm>
        </p:grpSpPr>
        <p:cxnSp>
          <p:nvCxnSpPr>
            <p:cNvPr id="43" name="Google Shape;43;p17"/>
            <p:cNvCxnSpPr/>
            <p:nvPr/>
          </p:nvCxnSpPr>
          <p:spPr>
            <a:xfrm>
              <a:off x="6557963" y="2680139"/>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 name="Google Shape;44;p17"/>
            <p:cNvCxnSpPr/>
            <p:nvPr/>
          </p:nvCxnSpPr>
          <p:spPr>
            <a:xfrm>
              <a:off x="6557963" y="3037491"/>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5" name="Google Shape;45;p17"/>
            <p:cNvCxnSpPr/>
            <p:nvPr/>
          </p:nvCxnSpPr>
          <p:spPr>
            <a:xfrm>
              <a:off x="6557963" y="339242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6" name="Google Shape;46;p17"/>
            <p:cNvCxnSpPr/>
            <p:nvPr/>
          </p:nvCxnSpPr>
          <p:spPr>
            <a:xfrm>
              <a:off x="6557963" y="374904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7" name="Google Shape;47;p17"/>
            <p:cNvCxnSpPr/>
            <p:nvPr/>
          </p:nvCxnSpPr>
          <p:spPr>
            <a:xfrm>
              <a:off x="6557963" y="410565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8" name="Google Shape;48;p17"/>
            <p:cNvCxnSpPr/>
            <p:nvPr/>
          </p:nvCxnSpPr>
          <p:spPr>
            <a:xfrm>
              <a:off x="6557963" y="4462272"/>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9" name="Google Shape;49;p17"/>
            <p:cNvCxnSpPr/>
            <p:nvPr/>
          </p:nvCxnSpPr>
          <p:spPr>
            <a:xfrm>
              <a:off x="6557963" y="4818888"/>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50" name="Google Shape;50;p17"/>
            <p:cNvCxnSpPr/>
            <p:nvPr/>
          </p:nvCxnSpPr>
          <p:spPr>
            <a:xfrm>
              <a:off x="6557963" y="517550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51" name="Google Shape;51;p17"/>
            <p:cNvCxnSpPr/>
            <p:nvPr/>
          </p:nvCxnSpPr>
          <p:spPr>
            <a:xfrm>
              <a:off x="6557963" y="553212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52" name="Google Shape;52;p17"/>
            <p:cNvCxnSpPr/>
            <p:nvPr/>
          </p:nvCxnSpPr>
          <p:spPr>
            <a:xfrm>
              <a:off x="6557963" y="588873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53" name="Google Shape;53;p17"/>
            <p:cNvCxnSpPr/>
            <p:nvPr/>
          </p:nvCxnSpPr>
          <p:spPr>
            <a:xfrm>
              <a:off x="6557963" y="6245352"/>
              <a:ext cx="4795836" cy="0"/>
            </a:xfrm>
            <a:prstGeom prst="straightConnector1">
              <a:avLst/>
            </a:prstGeom>
            <a:noFill/>
            <a:ln cap="flat" cmpd="sng" w="9525">
              <a:solidFill>
                <a:srgbClr val="595959"/>
              </a:solidFill>
              <a:prstDash val="dash"/>
              <a:miter lim="800000"/>
              <a:headEnd len="sm" w="sm" type="none"/>
              <a:tailEnd len="sm" w="sm" type="none"/>
            </a:ln>
          </p:spPr>
        </p:cxnSp>
      </p:grpSp>
      <p:sp>
        <p:nvSpPr>
          <p:cNvPr id="54" name="Google Shape;54;p17"/>
          <p:cNvSpPr/>
          <p:nvPr/>
        </p:nvSpPr>
        <p:spPr>
          <a:xfrm>
            <a:off x="838200" y="1618737"/>
            <a:ext cx="4837386" cy="54886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grpSp>
        <p:nvGrpSpPr>
          <p:cNvPr descr="Circle shapes" id="55" name="Google Shape;55;p17"/>
          <p:cNvGrpSpPr/>
          <p:nvPr/>
        </p:nvGrpSpPr>
        <p:grpSpPr>
          <a:xfrm>
            <a:off x="987552" y="3151398"/>
            <a:ext cx="4471416" cy="2875416"/>
            <a:chOff x="987552" y="3151398"/>
            <a:chExt cx="4471416" cy="2875416"/>
          </a:xfrm>
        </p:grpSpPr>
        <p:grpSp>
          <p:nvGrpSpPr>
            <p:cNvPr id="56" name="Google Shape;56;p17"/>
            <p:cNvGrpSpPr/>
            <p:nvPr/>
          </p:nvGrpSpPr>
          <p:grpSpPr>
            <a:xfrm>
              <a:off x="987552" y="3151398"/>
              <a:ext cx="4471416" cy="310901"/>
              <a:chOff x="987552" y="3151398"/>
              <a:chExt cx="4471416" cy="310901"/>
            </a:xfrm>
          </p:grpSpPr>
          <p:sp>
            <p:nvSpPr>
              <p:cNvPr id="57" name="Google Shape;57;p17"/>
              <p:cNvSpPr/>
              <p:nvPr/>
            </p:nvSpPr>
            <p:spPr>
              <a:xfrm>
                <a:off x="987552" y="315140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58" name="Google Shape;58;p17"/>
              <p:cNvSpPr/>
              <p:nvPr/>
            </p:nvSpPr>
            <p:spPr>
              <a:xfrm>
                <a:off x="1682496" y="3151402"/>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59" name="Google Shape;59;p17"/>
              <p:cNvSpPr/>
              <p:nvPr/>
            </p:nvSpPr>
            <p:spPr>
              <a:xfrm>
                <a:off x="2377440" y="315140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0" name="Google Shape;60;p17"/>
              <p:cNvSpPr/>
              <p:nvPr/>
            </p:nvSpPr>
            <p:spPr>
              <a:xfrm>
                <a:off x="3063240" y="315140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1" name="Google Shape;61;p17"/>
              <p:cNvSpPr/>
              <p:nvPr/>
            </p:nvSpPr>
            <p:spPr>
              <a:xfrm>
                <a:off x="3758184" y="315140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2" name="Google Shape;62;p17"/>
              <p:cNvSpPr/>
              <p:nvPr/>
            </p:nvSpPr>
            <p:spPr>
              <a:xfrm>
                <a:off x="4453128" y="3151399"/>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3" name="Google Shape;63;p17"/>
              <p:cNvSpPr/>
              <p:nvPr/>
            </p:nvSpPr>
            <p:spPr>
              <a:xfrm>
                <a:off x="5148072" y="3151398"/>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64" name="Google Shape;64;p17"/>
            <p:cNvGrpSpPr/>
            <p:nvPr/>
          </p:nvGrpSpPr>
          <p:grpSpPr>
            <a:xfrm>
              <a:off x="987552" y="3792532"/>
              <a:ext cx="4471416" cy="310901"/>
              <a:chOff x="987552" y="3792532"/>
              <a:chExt cx="4471416" cy="310901"/>
            </a:xfrm>
          </p:grpSpPr>
          <p:sp>
            <p:nvSpPr>
              <p:cNvPr id="65" name="Google Shape;65;p17"/>
              <p:cNvSpPr/>
              <p:nvPr/>
            </p:nvSpPr>
            <p:spPr>
              <a:xfrm>
                <a:off x="987552" y="3792537"/>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6" name="Google Shape;66;p17"/>
              <p:cNvSpPr/>
              <p:nvPr/>
            </p:nvSpPr>
            <p:spPr>
              <a:xfrm>
                <a:off x="1682496" y="3792536"/>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7" name="Google Shape;67;p17"/>
              <p:cNvSpPr/>
              <p:nvPr/>
            </p:nvSpPr>
            <p:spPr>
              <a:xfrm>
                <a:off x="2377440" y="3792534"/>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8" name="Google Shape;68;p17"/>
              <p:cNvSpPr/>
              <p:nvPr/>
            </p:nvSpPr>
            <p:spPr>
              <a:xfrm>
                <a:off x="3063240" y="3792534"/>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69" name="Google Shape;69;p17"/>
              <p:cNvSpPr/>
              <p:nvPr/>
            </p:nvSpPr>
            <p:spPr>
              <a:xfrm>
                <a:off x="3758184" y="3792534"/>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0" name="Google Shape;70;p17"/>
              <p:cNvSpPr/>
              <p:nvPr/>
            </p:nvSpPr>
            <p:spPr>
              <a:xfrm>
                <a:off x="4453128" y="379253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1" name="Google Shape;71;p17"/>
              <p:cNvSpPr/>
              <p:nvPr/>
            </p:nvSpPr>
            <p:spPr>
              <a:xfrm>
                <a:off x="5148072" y="3792532"/>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72" name="Google Shape;72;p17"/>
            <p:cNvGrpSpPr/>
            <p:nvPr/>
          </p:nvGrpSpPr>
          <p:grpSpPr>
            <a:xfrm>
              <a:off x="987552" y="4433661"/>
              <a:ext cx="4471416" cy="310901"/>
              <a:chOff x="987552" y="4433661"/>
              <a:chExt cx="4471416" cy="310901"/>
            </a:xfrm>
          </p:grpSpPr>
          <p:sp>
            <p:nvSpPr>
              <p:cNvPr id="73" name="Google Shape;73;p17"/>
              <p:cNvSpPr/>
              <p:nvPr/>
            </p:nvSpPr>
            <p:spPr>
              <a:xfrm>
                <a:off x="987552" y="4433666"/>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4" name="Google Shape;74;p17"/>
              <p:cNvSpPr/>
              <p:nvPr/>
            </p:nvSpPr>
            <p:spPr>
              <a:xfrm>
                <a:off x="1682496" y="4433665"/>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5" name="Google Shape;75;p17"/>
              <p:cNvSpPr/>
              <p:nvPr/>
            </p:nvSpPr>
            <p:spPr>
              <a:xfrm>
                <a:off x="2377440" y="443366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6" name="Google Shape;76;p17"/>
              <p:cNvSpPr/>
              <p:nvPr/>
            </p:nvSpPr>
            <p:spPr>
              <a:xfrm>
                <a:off x="3063240" y="443366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7" name="Google Shape;77;p17"/>
              <p:cNvSpPr/>
              <p:nvPr/>
            </p:nvSpPr>
            <p:spPr>
              <a:xfrm>
                <a:off x="3758184" y="443366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8" name="Google Shape;78;p17"/>
              <p:cNvSpPr/>
              <p:nvPr/>
            </p:nvSpPr>
            <p:spPr>
              <a:xfrm>
                <a:off x="4453128" y="4433662"/>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79" name="Google Shape;79;p17"/>
              <p:cNvSpPr/>
              <p:nvPr/>
            </p:nvSpPr>
            <p:spPr>
              <a:xfrm>
                <a:off x="5148072" y="4433661"/>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80" name="Google Shape;80;p17"/>
            <p:cNvGrpSpPr/>
            <p:nvPr/>
          </p:nvGrpSpPr>
          <p:grpSpPr>
            <a:xfrm>
              <a:off x="987552" y="5074788"/>
              <a:ext cx="4471416" cy="310901"/>
              <a:chOff x="987552" y="5074788"/>
              <a:chExt cx="4471416" cy="310901"/>
            </a:xfrm>
          </p:grpSpPr>
          <p:sp>
            <p:nvSpPr>
              <p:cNvPr id="81" name="Google Shape;81;p17"/>
              <p:cNvSpPr/>
              <p:nvPr/>
            </p:nvSpPr>
            <p:spPr>
              <a:xfrm>
                <a:off x="987552" y="507479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2" name="Google Shape;82;p17"/>
              <p:cNvSpPr/>
              <p:nvPr/>
            </p:nvSpPr>
            <p:spPr>
              <a:xfrm>
                <a:off x="1682496" y="5074792"/>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3" name="Google Shape;83;p17"/>
              <p:cNvSpPr/>
              <p:nvPr/>
            </p:nvSpPr>
            <p:spPr>
              <a:xfrm>
                <a:off x="2377440" y="507479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4" name="Google Shape;84;p17"/>
              <p:cNvSpPr/>
              <p:nvPr/>
            </p:nvSpPr>
            <p:spPr>
              <a:xfrm>
                <a:off x="3063240" y="507479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5" name="Google Shape;85;p17"/>
              <p:cNvSpPr/>
              <p:nvPr/>
            </p:nvSpPr>
            <p:spPr>
              <a:xfrm>
                <a:off x="3758184" y="5074790"/>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6" name="Google Shape;86;p17"/>
              <p:cNvSpPr/>
              <p:nvPr/>
            </p:nvSpPr>
            <p:spPr>
              <a:xfrm>
                <a:off x="4453128" y="5074789"/>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7" name="Google Shape;87;p17"/>
              <p:cNvSpPr/>
              <p:nvPr/>
            </p:nvSpPr>
            <p:spPr>
              <a:xfrm>
                <a:off x="5148072" y="5074788"/>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88" name="Google Shape;88;p17"/>
            <p:cNvGrpSpPr/>
            <p:nvPr/>
          </p:nvGrpSpPr>
          <p:grpSpPr>
            <a:xfrm>
              <a:off x="987552" y="5715913"/>
              <a:ext cx="4471416" cy="310901"/>
              <a:chOff x="987552" y="5715913"/>
              <a:chExt cx="4471416" cy="310901"/>
            </a:xfrm>
          </p:grpSpPr>
          <p:sp>
            <p:nvSpPr>
              <p:cNvPr id="89" name="Google Shape;89;p17"/>
              <p:cNvSpPr/>
              <p:nvPr/>
            </p:nvSpPr>
            <p:spPr>
              <a:xfrm>
                <a:off x="987552" y="5715918"/>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0" name="Google Shape;90;p17"/>
              <p:cNvSpPr/>
              <p:nvPr/>
            </p:nvSpPr>
            <p:spPr>
              <a:xfrm>
                <a:off x="1682496" y="5715917"/>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1" name="Google Shape;91;p17"/>
              <p:cNvSpPr/>
              <p:nvPr/>
            </p:nvSpPr>
            <p:spPr>
              <a:xfrm>
                <a:off x="2377440" y="5715915"/>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2" name="Google Shape;92;p17"/>
              <p:cNvSpPr/>
              <p:nvPr/>
            </p:nvSpPr>
            <p:spPr>
              <a:xfrm>
                <a:off x="3063240" y="5715915"/>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3" name="Google Shape;93;p17"/>
              <p:cNvSpPr/>
              <p:nvPr/>
            </p:nvSpPr>
            <p:spPr>
              <a:xfrm>
                <a:off x="3758184" y="5715915"/>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4" name="Google Shape;94;p17"/>
              <p:cNvSpPr/>
              <p:nvPr/>
            </p:nvSpPr>
            <p:spPr>
              <a:xfrm>
                <a:off x="4453128" y="5715914"/>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5" name="Google Shape;95;p17"/>
              <p:cNvSpPr/>
              <p:nvPr/>
            </p:nvSpPr>
            <p:spPr>
              <a:xfrm>
                <a:off x="5148072" y="5715913"/>
                <a:ext cx="310896" cy="310896"/>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Month">
  <p:cSld name="Three Month">
    <p:spTree>
      <p:nvGrpSpPr>
        <p:cNvPr id="96" name="Shape 96"/>
        <p:cNvGrpSpPr/>
        <p:nvPr/>
      </p:nvGrpSpPr>
      <p:grpSpPr>
        <a:xfrm>
          <a:off x="0" y="0"/>
          <a:ext cx="0" cy="0"/>
          <a:chOff x="0" y="0"/>
          <a:chExt cx="0" cy="0"/>
        </a:xfrm>
      </p:grpSpPr>
      <p:sp>
        <p:nvSpPr>
          <p:cNvPr id="97" name="Google Shape;97;p18"/>
          <p:cNvSpPr txBox="1"/>
          <p:nvPr>
            <p:ph type="title"/>
          </p:nvPr>
        </p:nvSpPr>
        <p:spPr>
          <a:xfrm>
            <a:off x="838200" y="365125"/>
            <a:ext cx="4837386" cy="99070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8"/>
          <p:cNvSpPr txBox="1"/>
          <p:nvPr>
            <p:ph idx="1" type="body"/>
          </p:nvPr>
        </p:nvSpPr>
        <p:spPr>
          <a:xfrm>
            <a:off x="896112" y="2929835"/>
            <a:ext cx="3310128" cy="3694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700"/>
              <a:buNone/>
              <a:defRPr sz="17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18"/>
          <p:cNvSpPr txBox="1"/>
          <p:nvPr>
            <p:ph idx="2" type="body"/>
          </p:nvPr>
        </p:nvSpPr>
        <p:spPr>
          <a:xfrm>
            <a:off x="4442460" y="2930778"/>
            <a:ext cx="3310128" cy="36260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262626"/>
              </a:buClr>
              <a:buSzPts val="1700"/>
              <a:buNone/>
              <a:defRPr sz="17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18"/>
          <p:cNvSpPr txBox="1"/>
          <p:nvPr>
            <p:ph idx="3" type="body"/>
          </p:nvPr>
        </p:nvSpPr>
        <p:spPr>
          <a:xfrm>
            <a:off x="6557963" y="365125"/>
            <a:ext cx="4795837" cy="990709"/>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2400"/>
              <a:buNone/>
              <a:defRPr sz="2400">
                <a:solidFill>
                  <a:schemeClr val="dk2"/>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8"/>
          <p:cNvSpPr txBox="1"/>
          <p:nvPr>
            <p:ph idx="4" type="body"/>
          </p:nvPr>
        </p:nvSpPr>
        <p:spPr>
          <a:xfrm>
            <a:off x="7988808" y="2929835"/>
            <a:ext cx="3310128" cy="3694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262626"/>
              </a:buClr>
              <a:buSzPts val="1700"/>
              <a:buNone/>
              <a:defRPr sz="17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18"/>
          <p:cNvSpPr/>
          <p:nvPr/>
        </p:nvSpPr>
        <p:spPr>
          <a:xfrm>
            <a:off x="813486" y="1915303"/>
            <a:ext cx="3364993" cy="753762"/>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sp>
        <p:nvSpPr>
          <p:cNvPr id="103" name="Google Shape;103;p18"/>
          <p:cNvSpPr/>
          <p:nvPr/>
        </p:nvSpPr>
        <p:spPr>
          <a:xfrm>
            <a:off x="4364076" y="1915303"/>
            <a:ext cx="3364992" cy="75376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sp>
        <p:nvSpPr>
          <p:cNvPr id="104" name="Google Shape;104;p18"/>
          <p:cNvSpPr/>
          <p:nvPr/>
        </p:nvSpPr>
        <p:spPr>
          <a:xfrm>
            <a:off x="7914665" y="1920240"/>
            <a:ext cx="3364992" cy="753762"/>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grpSp>
        <p:nvGrpSpPr>
          <p:cNvPr descr="Circle shapes" id="105" name="Google Shape;105;p18"/>
          <p:cNvGrpSpPr/>
          <p:nvPr/>
        </p:nvGrpSpPr>
        <p:grpSpPr>
          <a:xfrm>
            <a:off x="964478" y="3558746"/>
            <a:ext cx="3082157" cy="2218040"/>
            <a:chOff x="976835" y="3558746"/>
            <a:chExt cx="3082157" cy="2218040"/>
          </a:xfrm>
        </p:grpSpPr>
        <p:grpSp>
          <p:nvGrpSpPr>
            <p:cNvPr id="106" name="Google Shape;106;p18"/>
            <p:cNvGrpSpPr/>
            <p:nvPr/>
          </p:nvGrpSpPr>
          <p:grpSpPr>
            <a:xfrm>
              <a:off x="977464" y="3558746"/>
              <a:ext cx="3081528" cy="228600"/>
              <a:chOff x="914400" y="3558746"/>
              <a:chExt cx="3081528" cy="228600"/>
            </a:xfrm>
          </p:grpSpPr>
          <p:sp>
            <p:nvSpPr>
              <p:cNvPr id="107" name="Google Shape;107;p18"/>
              <p:cNvSpPr/>
              <p:nvPr/>
            </p:nvSpPr>
            <p:spPr>
              <a:xfrm>
                <a:off x="914400"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08" name="Google Shape;108;p18"/>
              <p:cNvSpPr/>
              <p:nvPr/>
            </p:nvSpPr>
            <p:spPr>
              <a:xfrm>
                <a:off x="138988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09" name="Google Shape;109;p18"/>
              <p:cNvSpPr/>
              <p:nvPr/>
            </p:nvSpPr>
            <p:spPr>
              <a:xfrm>
                <a:off x="1865376"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0" name="Google Shape;110;p18"/>
              <p:cNvSpPr/>
              <p:nvPr/>
            </p:nvSpPr>
            <p:spPr>
              <a:xfrm>
                <a:off x="2340864"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1" name="Google Shape;111;p18"/>
              <p:cNvSpPr/>
              <p:nvPr/>
            </p:nvSpPr>
            <p:spPr>
              <a:xfrm>
                <a:off x="2816352"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2" name="Google Shape;112;p18"/>
              <p:cNvSpPr/>
              <p:nvPr/>
            </p:nvSpPr>
            <p:spPr>
              <a:xfrm>
                <a:off x="3288425"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3" name="Google Shape;113;p18"/>
              <p:cNvSpPr/>
              <p:nvPr/>
            </p:nvSpPr>
            <p:spPr>
              <a:xfrm>
                <a:off x="376732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14" name="Google Shape;114;p18"/>
            <p:cNvGrpSpPr/>
            <p:nvPr/>
          </p:nvGrpSpPr>
          <p:grpSpPr>
            <a:xfrm>
              <a:off x="977464" y="4056106"/>
              <a:ext cx="3081528" cy="228600"/>
              <a:chOff x="914400" y="3558746"/>
              <a:chExt cx="3081528" cy="228600"/>
            </a:xfrm>
          </p:grpSpPr>
          <p:sp>
            <p:nvSpPr>
              <p:cNvPr id="115" name="Google Shape;115;p18"/>
              <p:cNvSpPr/>
              <p:nvPr/>
            </p:nvSpPr>
            <p:spPr>
              <a:xfrm>
                <a:off x="914400"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6" name="Google Shape;116;p18"/>
              <p:cNvSpPr/>
              <p:nvPr/>
            </p:nvSpPr>
            <p:spPr>
              <a:xfrm>
                <a:off x="138988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7" name="Google Shape;117;p18"/>
              <p:cNvSpPr/>
              <p:nvPr/>
            </p:nvSpPr>
            <p:spPr>
              <a:xfrm>
                <a:off x="1865376"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8" name="Google Shape;118;p18"/>
              <p:cNvSpPr/>
              <p:nvPr/>
            </p:nvSpPr>
            <p:spPr>
              <a:xfrm>
                <a:off x="2340864"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9" name="Google Shape;119;p18"/>
              <p:cNvSpPr/>
              <p:nvPr/>
            </p:nvSpPr>
            <p:spPr>
              <a:xfrm>
                <a:off x="2816352"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0" name="Google Shape;120;p18"/>
              <p:cNvSpPr/>
              <p:nvPr/>
            </p:nvSpPr>
            <p:spPr>
              <a:xfrm>
                <a:off x="3288425"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1" name="Google Shape;121;p18"/>
              <p:cNvSpPr/>
              <p:nvPr/>
            </p:nvSpPr>
            <p:spPr>
              <a:xfrm>
                <a:off x="376732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22" name="Google Shape;122;p18"/>
            <p:cNvGrpSpPr/>
            <p:nvPr/>
          </p:nvGrpSpPr>
          <p:grpSpPr>
            <a:xfrm>
              <a:off x="976835" y="4553466"/>
              <a:ext cx="3081528" cy="228600"/>
              <a:chOff x="914400" y="3558746"/>
              <a:chExt cx="3081528" cy="228600"/>
            </a:xfrm>
          </p:grpSpPr>
          <p:sp>
            <p:nvSpPr>
              <p:cNvPr id="123" name="Google Shape;123;p18"/>
              <p:cNvSpPr/>
              <p:nvPr/>
            </p:nvSpPr>
            <p:spPr>
              <a:xfrm>
                <a:off x="914400"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4" name="Google Shape;124;p18"/>
              <p:cNvSpPr/>
              <p:nvPr/>
            </p:nvSpPr>
            <p:spPr>
              <a:xfrm>
                <a:off x="138988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5" name="Google Shape;125;p18"/>
              <p:cNvSpPr/>
              <p:nvPr/>
            </p:nvSpPr>
            <p:spPr>
              <a:xfrm>
                <a:off x="1865376"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6" name="Google Shape;126;p18"/>
              <p:cNvSpPr/>
              <p:nvPr/>
            </p:nvSpPr>
            <p:spPr>
              <a:xfrm>
                <a:off x="2340864"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7" name="Google Shape;127;p18"/>
              <p:cNvSpPr/>
              <p:nvPr/>
            </p:nvSpPr>
            <p:spPr>
              <a:xfrm>
                <a:off x="2816352"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8" name="Google Shape;128;p18"/>
              <p:cNvSpPr/>
              <p:nvPr/>
            </p:nvSpPr>
            <p:spPr>
              <a:xfrm>
                <a:off x="3288425"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29" name="Google Shape;129;p18"/>
              <p:cNvSpPr/>
              <p:nvPr/>
            </p:nvSpPr>
            <p:spPr>
              <a:xfrm>
                <a:off x="376732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30" name="Google Shape;130;p18"/>
            <p:cNvGrpSpPr/>
            <p:nvPr/>
          </p:nvGrpSpPr>
          <p:grpSpPr>
            <a:xfrm>
              <a:off x="976835" y="5046565"/>
              <a:ext cx="3081528" cy="228600"/>
              <a:chOff x="914400" y="3558746"/>
              <a:chExt cx="3081528" cy="228600"/>
            </a:xfrm>
          </p:grpSpPr>
          <p:sp>
            <p:nvSpPr>
              <p:cNvPr id="131" name="Google Shape;131;p18"/>
              <p:cNvSpPr/>
              <p:nvPr/>
            </p:nvSpPr>
            <p:spPr>
              <a:xfrm>
                <a:off x="914400"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2" name="Google Shape;132;p18"/>
              <p:cNvSpPr/>
              <p:nvPr/>
            </p:nvSpPr>
            <p:spPr>
              <a:xfrm>
                <a:off x="138988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3" name="Google Shape;133;p18"/>
              <p:cNvSpPr/>
              <p:nvPr/>
            </p:nvSpPr>
            <p:spPr>
              <a:xfrm>
                <a:off x="1865376"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4" name="Google Shape;134;p18"/>
              <p:cNvSpPr/>
              <p:nvPr/>
            </p:nvSpPr>
            <p:spPr>
              <a:xfrm>
                <a:off x="2340864"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5" name="Google Shape;135;p18"/>
              <p:cNvSpPr/>
              <p:nvPr/>
            </p:nvSpPr>
            <p:spPr>
              <a:xfrm>
                <a:off x="2816352"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6" name="Google Shape;136;p18"/>
              <p:cNvSpPr/>
              <p:nvPr/>
            </p:nvSpPr>
            <p:spPr>
              <a:xfrm>
                <a:off x="3288425"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37" name="Google Shape;137;p18"/>
              <p:cNvSpPr/>
              <p:nvPr/>
            </p:nvSpPr>
            <p:spPr>
              <a:xfrm>
                <a:off x="376732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38" name="Google Shape;138;p18"/>
            <p:cNvGrpSpPr/>
            <p:nvPr/>
          </p:nvGrpSpPr>
          <p:grpSpPr>
            <a:xfrm>
              <a:off x="976835" y="5548186"/>
              <a:ext cx="3081528" cy="228600"/>
              <a:chOff x="914400" y="3558746"/>
              <a:chExt cx="3081528" cy="228600"/>
            </a:xfrm>
          </p:grpSpPr>
          <p:sp>
            <p:nvSpPr>
              <p:cNvPr id="139" name="Google Shape;139;p18"/>
              <p:cNvSpPr/>
              <p:nvPr/>
            </p:nvSpPr>
            <p:spPr>
              <a:xfrm>
                <a:off x="914400"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0" name="Google Shape;140;p18"/>
              <p:cNvSpPr/>
              <p:nvPr/>
            </p:nvSpPr>
            <p:spPr>
              <a:xfrm>
                <a:off x="138988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1" name="Google Shape;141;p18"/>
              <p:cNvSpPr/>
              <p:nvPr/>
            </p:nvSpPr>
            <p:spPr>
              <a:xfrm>
                <a:off x="1865376"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2" name="Google Shape;142;p18"/>
              <p:cNvSpPr/>
              <p:nvPr/>
            </p:nvSpPr>
            <p:spPr>
              <a:xfrm>
                <a:off x="2340864"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3" name="Google Shape;143;p18"/>
              <p:cNvSpPr/>
              <p:nvPr/>
            </p:nvSpPr>
            <p:spPr>
              <a:xfrm>
                <a:off x="2816352"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4" name="Google Shape;144;p18"/>
              <p:cNvSpPr/>
              <p:nvPr/>
            </p:nvSpPr>
            <p:spPr>
              <a:xfrm>
                <a:off x="3288425"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5" name="Google Shape;145;p18"/>
              <p:cNvSpPr/>
              <p:nvPr/>
            </p:nvSpPr>
            <p:spPr>
              <a:xfrm>
                <a:off x="3767328" y="3558746"/>
                <a:ext cx="228600" cy="228600"/>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Circle shapes" id="146" name="Google Shape;146;p18"/>
          <p:cNvGrpSpPr/>
          <p:nvPr/>
        </p:nvGrpSpPr>
        <p:grpSpPr>
          <a:xfrm>
            <a:off x="4517850" y="3558746"/>
            <a:ext cx="3082157" cy="2218040"/>
            <a:chOff x="976835" y="3558746"/>
            <a:chExt cx="3082157" cy="2218040"/>
          </a:xfrm>
        </p:grpSpPr>
        <p:grpSp>
          <p:nvGrpSpPr>
            <p:cNvPr id="147" name="Google Shape;147;p18"/>
            <p:cNvGrpSpPr/>
            <p:nvPr/>
          </p:nvGrpSpPr>
          <p:grpSpPr>
            <a:xfrm>
              <a:off x="977464" y="3558746"/>
              <a:ext cx="3081528" cy="228600"/>
              <a:chOff x="914400" y="3558746"/>
              <a:chExt cx="3081528" cy="228600"/>
            </a:xfrm>
          </p:grpSpPr>
          <p:sp>
            <p:nvSpPr>
              <p:cNvPr id="148" name="Google Shape;148;p18"/>
              <p:cNvSpPr/>
              <p:nvPr/>
            </p:nvSpPr>
            <p:spPr>
              <a:xfrm>
                <a:off x="914400"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49" name="Google Shape;149;p18"/>
              <p:cNvSpPr/>
              <p:nvPr/>
            </p:nvSpPr>
            <p:spPr>
              <a:xfrm>
                <a:off x="138988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0" name="Google Shape;150;p18"/>
              <p:cNvSpPr/>
              <p:nvPr/>
            </p:nvSpPr>
            <p:spPr>
              <a:xfrm>
                <a:off x="1865376"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1" name="Google Shape;151;p18"/>
              <p:cNvSpPr/>
              <p:nvPr/>
            </p:nvSpPr>
            <p:spPr>
              <a:xfrm>
                <a:off x="2340864"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2" name="Google Shape;152;p18"/>
              <p:cNvSpPr/>
              <p:nvPr/>
            </p:nvSpPr>
            <p:spPr>
              <a:xfrm>
                <a:off x="2816352"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3" name="Google Shape;153;p18"/>
              <p:cNvSpPr/>
              <p:nvPr/>
            </p:nvSpPr>
            <p:spPr>
              <a:xfrm>
                <a:off x="3288425"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4" name="Google Shape;154;p18"/>
              <p:cNvSpPr/>
              <p:nvPr/>
            </p:nvSpPr>
            <p:spPr>
              <a:xfrm>
                <a:off x="376732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55" name="Google Shape;155;p18"/>
            <p:cNvGrpSpPr/>
            <p:nvPr/>
          </p:nvGrpSpPr>
          <p:grpSpPr>
            <a:xfrm>
              <a:off x="977464" y="4056106"/>
              <a:ext cx="3081528" cy="228600"/>
              <a:chOff x="914400" y="3558746"/>
              <a:chExt cx="3081528" cy="228600"/>
            </a:xfrm>
          </p:grpSpPr>
          <p:sp>
            <p:nvSpPr>
              <p:cNvPr id="156" name="Google Shape;156;p18"/>
              <p:cNvSpPr/>
              <p:nvPr/>
            </p:nvSpPr>
            <p:spPr>
              <a:xfrm>
                <a:off x="914400"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7" name="Google Shape;157;p18"/>
              <p:cNvSpPr/>
              <p:nvPr/>
            </p:nvSpPr>
            <p:spPr>
              <a:xfrm>
                <a:off x="138988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8" name="Google Shape;158;p18"/>
              <p:cNvSpPr/>
              <p:nvPr/>
            </p:nvSpPr>
            <p:spPr>
              <a:xfrm>
                <a:off x="1865376"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59" name="Google Shape;159;p18"/>
              <p:cNvSpPr/>
              <p:nvPr/>
            </p:nvSpPr>
            <p:spPr>
              <a:xfrm>
                <a:off x="2340864"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0" name="Google Shape;160;p18"/>
              <p:cNvSpPr/>
              <p:nvPr/>
            </p:nvSpPr>
            <p:spPr>
              <a:xfrm>
                <a:off x="2816352"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1" name="Google Shape;161;p18"/>
              <p:cNvSpPr/>
              <p:nvPr/>
            </p:nvSpPr>
            <p:spPr>
              <a:xfrm>
                <a:off x="3288425"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2" name="Google Shape;162;p18"/>
              <p:cNvSpPr/>
              <p:nvPr/>
            </p:nvSpPr>
            <p:spPr>
              <a:xfrm>
                <a:off x="376732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63" name="Google Shape;163;p18"/>
            <p:cNvGrpSpPr/>
            <p:nvPr/>
          </p:nvGrpSpPr>
          <p:grpSpPr>
            <a:xfrm>
              <a:off x="976835" y="4553466"/>
              <a:ext cx="3081528" cy="228600"/>
              <a:chOff x="914400" y="3558746"/>
              <a:chExt cx="3081528" cy="228600"/>
            </a:xfrm>
          </p:grpSpPr>
          <p:sp>
            <p:nvSpPr>
              <p:cNvPr id="164" name="Google Shape;164;p18"/>
              <p:cNvSpPr/>
              <p:nvPr/>
            </p:nvSpPr>
            <p:spPr>
              <a:xfrm>
                <a:off x="914400"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5" name="Google Shape;165;p18"/>
              <p:cNvSpPr/>
              <p:nvPr/>
            </p:nvSpPr>
            <p:spPr>
              <a:xfrm>
                <a:off x="138988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6" name="Google Shape;166;p18"/>
              <p:cNvSpPr/>
              <p:nvPr/>
            </p:nvSpPr>
            <p:spPr>
              <a:xfrm>
                <a:off x="1865376"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7" name="Google Shape;167;p18"/>
              <p:cNvSpPr/>
              <p:nvPr/>
            </p:nvSpPr>
            <p:spPr>
              <a:xfrm>
                <a:off x="2340864"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8" name="Google Shape;168;p18"/>
              <p:cNvSpPr/>
              <p:nvPr/>
            </p:nvSpPr>
            <p:spPr>
              <a:xfrm>
                <a:off x="2816352"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69" name="Google Shape;169;p18"/>
              <p:cNvSpPr/>
              <p:nvPr/>
            </p:nvSpPr>
            <p:spPr>
              <a:xfrm>
                <a:off x="3288425"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0" name="Google Shape;170;p18"/>
              <p:cNvSpPr/>
              <p:nvPr/>
            </p:nvSpPr>
            <p:spPr>
              <a:xfrm>
                <a:off x="376732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71" name="Google Shape;171;p18"/>
            <p:cNvGrpSpPr/>
            <p:nvPr/>
          </p:nvGrpSpPr>
          <p:grpSpPr>
            <a:xfrm>
              <a:off x="976835" y="5046565"/>
              <a:ext cx="3081528" cy="228600"/>
              <a:chOff x="914400" y="3558746"/>
              <a:chExt cx="3081528" cy="228600"/>
            </a:xfrm>
          </p:grpSpPr>
          <p:sp>
            <p:nvSpPr>
              <p:cNvPr id="172" name="Google Shape;172;p18"/>
              <p:cNvSpPr/>
              <p:nvPr/>
            </p:nvSpPr>
            <p:spPr>
              <a:xfrm>
                <a:off x="914400"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3" name="Google Shape;173;p18"/>
              <p:cNvSpPr/>
              <p:nvPr/>
            </p:nvSpPr>
            <p:spPr>
              <a:xfrm>
                <a:off x="138988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4" name="Google Shape;174;p18"/>
              <p:cNvSpPr/>
              <p:nvPr/>
            </p:nvSpPr>
            <p:spPr>
              <a:xfrm>
                <a:off x="1865376"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5" name="Google Shape;175;p18"/>
              <p:cNvSpPr/>
              <p:nvPr/>
            </p:nvSpPr>
            <p:spPr>
              <a:xfrm>
                <a:off x="2340864"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6" name="Google Shape;176;p18"/>
              <p:cNvSpPr/>
              <p:nvPr/>
            </p:nvSpPr>
            <p:spPr>
              <a:xfrm>
                <a:off x="2816352"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7" name="Google Shape;177;p18"/>
              <p:cNvSpPr/>
              <p:nvPr/>
            </p:nvSpPr>
            <p:spPr>
              <a:xfrm>
                <a:off x="3288425"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78" name="Google Shape;178;p18"/>
              <p:cNvSpPr/>
              <p:nvPr/>
            </p:nvSpPr>
            <p:spPr>
              <a:xfrm>
                <a:off x="376732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79" name="Google Shape;179;p18"/>
            <p:cNvGrpSpPr/>
            <p:nvPr/>
          </p:nvGrpSpPr>
          <p:grpSpPr>
            <a:xfrm>
              <a:off x="976835" y="5548186"/>
              <a:ext cx="3081528" cy="228600"/>
              <a:chOff x="914400" y="3558746"/>
              <a:chExt cx="3081528" cy="228600"/>
            </a:xfrm>
          </p:grpSpPr>
          <p:sp>
            <p:nvSpPr>
              <p:cNvPr id="180" name="Google Shape;180;p18"/>
              <p:cNvSpPr/>
              <p:nvPr/>
            </p:nvSpPr>
            <p:spPr>
              <a:xfrm>
                <a:off x="914400"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1" name="Google Shape;181;p18"/>
              <p:cNvSpPr/>
              <p:nvPr/>
            </p:nvSpPr>
            <p:spPr>
              <a:xfrm>
                <a:off x="138988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2" name="Google Shape;182;p18"/>
              <p:cNvSpPr/>
              <p:nvPr/>
            </p:nvSpPr>
            <p:spPr>
              <a:xfrm>
                <a:off x="1865376"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3" name="Google Shape;183;p18"/>
              <p:cNvSpPr/>
              <p:nvPr/>
            </p:nvSpPr>
            <p:spPr>
              <a:xfrm>
                <a:off x="2340864"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4" name="Google Shape;184;p18"/>
              <p:cNvSpPr/>
              <p:nvPr/>
            </p:nvSpPr>
            <p:spPr>
              <a:xfrm>
                <a:off x="2816352"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5" name="Google Shape;185;p18"/>
              <p:cNvSpPr/>
              <p:nvPr/>
            </p:nvSpPr>
            <p:spPr>
              <a:xfrm>
                <a:off x="3288425"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86" name="Google Shape;186;p18"/>
              <p:cNvSpPr/>
              <p:nvPr/>
            </p:nvSpPr>
            <p:spPr>
              <a:xfrm>
                <a:off x="3767328" y="3558746"/>
                <a:ext cx="228600" cy="228600"/>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Circle shapes" id="187" name="Google Shape;187;p18"/>
          <p:cNvGrpSpPr/>
          <p:nvPr/>
        </p:nvGrpSpPr>
        <p:grpSpPr>
          <a:xfrm>
            <a:off x="8068440" y="3558746"/>
            <a:ext cx="3082157" cy="2218040"/>
            <a:chOff x="976835" y="3558746"/>
            <a:chExt cx="3082157" cy="2218040"/>
          </a:xfrm>
        </p:grpSpPr>
        <p:grpSp>
          <p:nvGrpSpPr>
            <p:cNvPr id="188" name="Google Shape;188;p18"/>
            <p:cNvGrpSpPr/>
            <p:nvPr/>
          </p:nvGrpSpPr>
          <p:grpSpPr>
            <a:xfrm>
              <a:off x="977464" y="3558746"/>
              <a:ext cx="3081528" cy="228600"/>
              <a:chOff x="914400" y="3558746"/>
              <a:chExt cx="3081528" cy="228600"/>
            </a:xfrm>
          </p:grpSpPr>
          <p:sp>
            <p:nvSpPr>
              <p:cNvPr id="189" name="Google Shape;189;p18"/>
              <p:cNvSpPr/>
              <p:nvPr/>
            </p:nvSpPr>
            <p:spPr>
              <a:xfrm>
                <a:off x="914400"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0" name="Google Shape;190;p18"/>
              <p:cNvSpPr/>
              <p:nvPr/>
            </p:nvSpPr>
            <p:spPr>
              <a:xfrm>
                <a:off x="138988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1" name="Google Shape;191;p18"/>
              <p:cNvSpPr/>
              <p:nvPr/>
            </p:nvSpPr>
            <p:spPr>
              <a:xfrm>
                <a:off x="1865376"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2" name="Google Shape;192;p18"/>
              <p:cNvSpPr/>
              <p:nvPr/>
            </p:nvSpPr>
            <p:spPr>
              <a:xfrm>
                <a:off x="2340864"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3" name="Google Shape;193;p18"/>
              <p:cNvSpPr/>
              <p:nvPr/>
            </p:nvSpPr>
            <p:spPr>
              <a:xfrm>
                <a:off x="2816352"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4" name="Google Shape;194;p18"/>
              <p:cNvSpPr/>
              <p:nvPr/>
            </p:nvSpPr>
            <p:spPr>
              <a:xfrm>
                <a:off x="3288425"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5" name="Google Shape;195;p18"/>
              <p:cNvSpPr/>
              <p:nvPr/>
            </p:nvSpPr>
            <p:spPr>
              <a:xfrm>
                <a:off x="376732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196" name="Google Shape;196;p18"/>
            <p:cNvGrpSpPr/>
            <p:nvPr/>
          </p:nvGrpSpPr>
          <p:grpSpPr>
            <a:xfrm>
              <a:off x="977464" y="4056106"/>
              <a:ext cx="3081528" cy="228600"/>
              <a:chOff x="914400" y="3558746"/>
              <a:chExt cx="3081528" cy="228600"/>
            </a:xfrm>
          </p:grpSpPr>
          <p:sp>
            <p:nvSpPr>
              <p:cNvPr id="197" name="Google Shape;197;p18"/>
              <p:cNvSpPr/>
              <p:nvPr/>
            </p:nvSpPr>
            <p:spPr>
              <a:xfrm>
                <a:off x="914400"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8" name="Google Shape;198;p18"/>
              <p:cNvSpPr/>
              <p:nvPr/>
            </p:nvSpPr>
            <p:spPr>
              <a:xfrm>
                <a:off x="138988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99" name="Google Shape;199;p18"/>
              <p:cNvSpPr/>
              <p:nvPr/>
            </p:nvSpPr>
            <p:spPr>
              <a:xfrm>
                <a:off x="1865376"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0" name="Google Shape;200;p18"/>
              <p:cNvSpPr/>
              <p:nvPr/>
            </p:nvSpPr>
            <p:spPr>
              <a:xfrm>
                <a:off x="2340864"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1" name="Google Shape;201;p18"/>
              <p:cNvSpPr/>
              <p:nvPr/>
            </p:nvSpPr>
            <p:spPr>
              <a:xfrm>
                <a:off x="2816352"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2" name="Google Shape;202;p18"/>
              <p:cNvSpPr/>
              <p:nvPr/>
            </p:nvSpPr>
            <p:spPr>
              <a:xfrm>
                <a:off x="3288425"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3" name="Google Shape;203;p18"/>
              <p:cNvSpPr/>
              <p:nvPr/>
            </p:nvSpPr>
            <p:spPr>
              <a:xfrm>
                <a:off x="376732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04" name="Google Shape;204;p18"/>
            <p:cNvGrpSpPr/>
            <p:nvPr/>
          </p:nvGrpSpPr>
          <p:grpSpPr>
            <a:xfrm>
              <a:off x="976835" y="4553466"/>
              <a:ext cx="3081528" cy="228600"/>
              <a:chOff x="914400" y="3558746"/>
              <a:chExt cx="3081528" cy="228600"/>
            </a:xfrm>
          </p:grpSpPr>
          <p:sp>
            <p:nvSpPr>
              <p:cNvPr id="205" name="Google Shape;205;p18"/>
              <p:cNvSpPr/>
              <p:nvPr/>
            </p:nvSpPr>
            <p:spPr>
              <a:xfrm>
                <a:off x="914400"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6" name="Google Shape;206;p18"/>
              <p:cNvSpPr/>
              <p:nvPr/>
            </p:nvSpPr>
            <p:spPr>
              <a:xfrm>
                <a:off x="138988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7" name="Google Shape;207;p18"/>
              <p:cNvSpPr/>
              <p:nvPr/>
            </p:nvSpPr>
            <p:spPr>
              <a:xfrm>
                <a:off x="1865376"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8" name="Google Shape;208;p18"/>
              <p:cNvSpPr/>
              <p:nvPr/>
            </p:nvSpPr>
            <p:spPr>
              <a:xfrm>
                <a:off x="2340864"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09" name="Google Shape;209;p18"/>
              <p:cNvSpPr/>
              <p:nvPr/>
            </p:nvSpPr>
            <p:spPr>
              <a:xfrm>
                <a:off x="2816352"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0" name="Google Shape;210;p18"/>
              <p:cNvSpPr/>
              <p:nvPr/>
            </p:nvSpPr>
            <p:spPr>
              <a:xfrm>
                <a:off x="3288425"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1" name="Google Shape;211;p18"/>
              <p:cNvSpPr/>
              <p:nvPr/>
            </p:nvSpPr>
            <p:spPr>
              <a:xfrm>
                <a:off x="376732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12" name="Google Shape;212;p18"/>
            <p:cNvGrpSpPr/>
            <p:nvPr/>
          </p:nvGrpSpPr>
          <p:grpSpPr>
            <a:xfrm>
              <a:off x="976835" y="5046565"/>
              <a:ext cx="3081528" cy="228600"/>
              <a:chOff x="914400" y="3558746"/>
              <a:chExt cx="3081528" cy="228600"/>
            </a:xfrm>
          </p:grpSpPr>
          <p:sp>
            <p:nvSpPr>
              <p:cNvPr id="213" name="Google Shape;213;p18"/>
              <p:cNvSpPr/>
              <p:nvPr/>
            </p:nvSpPr>
            <p:spPr>
              <a:xfrm>
                <a:off x="914400"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4" name="Google Shape;214;p18"/>
              <p:cNvSpPr/>
              <p:nvPr/>
            </p:nvSpPr>
            <p:spPr>
              <a:xfrm>
                <a:off x="138988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5" name="Google Shape;215;p18"/>
              <p:cNvSpPr/>
              <p:nvPr/>
            </p:nvSpPr>
            <p:spPr>
              <a:xfrm>
                <a:off x="1865376"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6" name="Google Shape;216;p18"/>
              <p:cNvSpPr/>
              <p:nvPr/>
            </p:nvSpPr>
            <p:spPr>
              <a:xfrm>
                <a:off x="2340864"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7" name="Google Shape;217;p18"/>
              <p:cNvSpPr/>
              <p:nvPr/>
            </p:nvSpPr>
            <p:spPr>
              <a:xfrm>
                <a:off x="2816352"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8" name="Google Shape;218;p18"/>
              <p:cNvSpPr/>
              <p:nvPr/>
            </p:nvSpPr>
            <p:spPr>
              <a:xfrm>
                <a:off x="3288425"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19" name="Google Shape;219;p18"/>
              <p:cNvSpPr/>
              <p:nvPr/>
            </p:nvSpPr>
            <p:spPr>
              <a:xfrm>
                <a:off x="376732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20" name="Google Shape;220;p18"/>
            <p:cNvGrpSpPr/>
            <p:nvPr/>
          </p:nvGrpSpPr>
          <p:grpSpPr>
            <a:xfrm>
              <a:off x="976835" y="5548186"/>
              <a:ext cx="3081528" cy="228600"/>
              <a:chOff x="914400" y="3558746"/>
              <a:chExt cx="3081528" cy="228600"/>
            </a:xfrm>
          </p:grpSpPr>
          <p:sp>
            <p:nvSpPr>
              <p:cNvPr id="221" name="Google Shape;221;p18"/>
              <p:cNvSpPr/>
              <p:nvPr/>
            </p:nvSpPr>
            <p:spPr>
              <a:xfrm>
                <a:off x="914400"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2" name="Google Shape;222;p18"/>
              <p:cNvSpPr/>
              <p:nvPr/>
            </p:nvSpPr>
            <p:spPr>
              <a:xfrm>
                <a:off x="138988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3" name="Google Shape;223;p18"/>
              <p:cNvSpPr/>
              <p:nvPr/>
            </p:nvSpPr>
            <p:spPr>
              <a:xfrm>
                <a:off x="1865376"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4" name="Google Shape;224;p18"/>
              <p:cNvSpPr/>
              <p:nvPr/>
            </p:nvSpPr>
            <p:spPr>
              <a:xfrm>
                <a:off x="2340864"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5" name="Google Shape;225;p18"/>
              <p:cNvSpPr/>
              <p:nvPr/>
            </p:nvSpPr>
            <p:spPr>
              <a:xfrm>
                <a:off x="2816352"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6" name="Google Shape;226;p18"/>
              <p:cNvSpPr/>
              <p:nvPr/>
            </p:nvSpPr>
            <p:spPr>
              <a:xfrm>
                <a:off x="3288425"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27" name="Google Shape;227;p18"/>
              <p:cNvSpPr/>
              <p:nvPr/>
            </p:nvSpPr>
            <p:spPr>
              <a:xfrm>
                <a:off x="3767328" y="3558746"/>
                <a:ext cx="228600" cy="228600"/>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ight Month">
  <p:cSld name="Eight Month">
    <p:spTree>
      <p:nvGrpSpPr>
        <p:cNvPr id="228" name="Shape 228"/>
        <p:cNvGrpSpPr/>
        <p:nvPr/>
      </p:nvGrpSpPr>
      <p:grpSpPr>
        <a:xfrm>
          <a:off x="0" y="0"/>
          <a:ext cx="0" cy="0"/>
          <a:chOff x="0" y="0"/>
          <a:chExt cx="0" cy="0"/>
        </a:xfrm>
      </p:grpSpPr>
      <p:sp>
        <p:nvSpPr>
          <p:cNvPr id="229" name="Google Shape;229;p19"/>
          <p:cNvSpPr txBox="1"/>
          <p:nvPr>
            <p:ph type="title"/>
          </p:nvPr>
        </p:nvSpPr>
        <p:spPr>
          <a:xfrm>
            <a:off x="838200" y="365125"/>
            <a:ext cx="4837386" cy="99070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19"/>
          <p:cNvSpPr txBox="1"/>
          <p:nvPr>
            <p:ph idx="1" type="body"/>
          </p:nvPr>
        </p:nvSpPr>
        <p:spPr>
          <a:xfrm>
            <a:off x="838198" y="1877694"/>
            <a:ext cx="2487168" cy="36942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400"/>
              <a:buNone/>
              <a:defRPr sz="1400">
                <a:solidFill>
                  <a:schemeClr val="dk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19"/>
          <p:cNvSpPr txBox="1"/>
          <p:nvPr>
            <p:ph idx="2" type="body"/>
          </p:nvPr>
        </p:nvSpPr>
        <p:spPr>
          <a:xfrm>
            <a:off x="3541662" y="1877694"/>
            <a:ext cx="2487168" cy="36260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 name="Google Shape;232;p19"/>
          <p:cNvSpPr txBox="1"/>
          <p:nvPr>
            <p:ph idx="3" type="body"/>
          </p:nvPr>
        </p:nvSpPr>
        <p:spPr>
          <a:xfrm>
            <a:off x="6557963" y="365125"/>
            <a:ext cx="4795837" cy="990709"/>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dk2"/>
              </a:buClr>
              <a:buSzPts val="2400"/>
              <a:buNone/>
              <a:defRPr sz="2400">
                <a:solidFill>
                  <a:schemeClr val="dk2"/>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19"/>
          <p:cNvSpPr txBox="1"/>
          <p:nvPr>
            <p:ph idx="4" type="body"/>
          </p:nvPr>
        </p:nvSpPr>
        <p:spPr>
          <a:xfrm>
            <a:off x="6213291" y="1881347"/>
            <a:ext cx="2487168" cy="36942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19"/>
          <p:cNvSpPr txBox="1"/>
          <p:nvPr>
            <p:ph idx="5" type="body"/>
          </p:nvPr>
        </p:nvSpPr>
        <p:spPr>
          <a:xfrm>
            <a:off x="8884920" y="1881348"/>
            <a:ext cx="2487168" cy="36942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19"/>
          <p:cNvSpPr/>
          <p:nvPr/>
        </p:nvSpPr>
        <p:spPr>
          <a:xfrm>
            <a:off x="838198" y="1355834"/>
            <a:ext cx="2468880" cy="51330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sp>
        <p:nvSpPr>
          <p:cNvPr id="236" name="Google Shape;236;p19"/>
          <p:cNvSpPr/>
          <p:nvPr/>
        </p:nvSpPr>
        <p:spPr>
          <a:xfrm>
            <a:off x="3541662" y="1355834"/>
            <a:ext cx="2468880" cy="513307"/>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sp>
        <p:nvSpPr>
          <p:cNvPr id="237" name="Google Shape;237;p19"/>
          <p:cNvSpPr/>
          <p:nvPr/>
        </p:nvSpPr>
        <p:spPr>
          <a:xfrm>
            <a:off x="6213291" y="1355834"/>
            <a:ext cx="2468880" cy="513307"/>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sp>
        <p:nvSpPr>
          <p:cNvPr id="238" name="Google Shape;238;p19"/>
          <p:cNvSpPr/>
          <p:nvPr/>
        </p:nvSpPr>
        <p:spPr>
          <a:xfrm>
            <a:off x="8884920" y="1355834"/>
            <a:ext cx="2468880" cy="513307"/>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attrocento Sans"/>
                <a:ea typeface="Quattrocento Sans"/>
                <a:cs typeface="Quattrocento Sans"/>
                <a:sym typeface="Quattrocento Sans"/>
              </a:rPr>
              <a:t>Text</a:t>
            </a:r>
            <a:endParaRPr b="0" i="0" sz="1400" u="none" cap="none" strike="noStrike">
              <a:solidFill>
                <a:srgbClr val="000000"/>
              </a:solidFill>
              <a:latin typeface="Arial"/>
              <a:ea typeface="Arial"/>
              <a:cs typeface="Arial"/>
              <a:sym typeface="Arial"/>
            </a:endParaRPr>
          </a:p>
        </p:txBody>
      </p:sp>
      <p:grpSp>
        <p:nvGrpSpPr>
          <p:cNvPr descr="Circle shapes" id="239" name="Google Shape;239;p19"/>
          <p:cNvGrpSpPr/>
          <p:nvPr/>
        </p:nvGrpSpPr>
        <p:grpSpPr>
          <a:xfrm>
            <a:off x="905433" y="2393577"/>
            <a:ext cx="2358975" cy="1394592"/>
            <a:chOff x="905433" y="2595282"/>
            <a:chExt cx="2358975" cy="1394592"/>
          </a:xfrm>
        </p:grpSpPr>
        <p:grpSp>
          <p:nvGrpSpPr>
            <p:cNvPr id="240" name="Google Shape;240;p19"/>
            <p:cNvGrpSpPr/>
            <p:nvPr/>
          </p:nvGrpSpPr>
          <p:grpSpPr>
            <a:xfrm>
              <a:off x="905433" y="2595282"/>
              <a:ext cx="2358975" cy="179758"/>
              <a:chOff x="891986" y="2595282"/>
              <a:chExt cx="2358975" cy="179758"/>
            </a:xfrm>
          </p:grpSpPr>
          <p:sp>
            <p:nvSpPr>
              <p:cNvPr id="241" name="Google Shape;241;p19"/>
              <p:cNvSpPr/>
              <p:nvPr/>
            </p:nvSpPr>
            <p:spPr>
              <a:xfrm>
                <a:off x="891986"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2" name="Google Shape;242;p19"/>
              <p:cNvSpPr/>
              <p:nvPr/>
            </p:nvSpPr>
            <p:spPr>
              <a:xfrm>
                <a:off x="124842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3" name="Google Shape;243;p19"/>
              <p:cNvSpPr/>
              <p:nvPr/>
            </p:nvSpPr>
            <p:spPr>
              <a:xfrm>
                <a:off x="161418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4" name="Google Shape;244;p19"/>
              <p:cNvSpPr/>
              <p:nvPr/>
            </p:nvSpPr>
            <p:spPr>
              <a:xfrm>
                <a:off x="197994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5" name="Google Shape;245;p19"/>
              <p:cNvSpPr/>
              <p:nvPr/>
            </p:nvSpPr>
            <p:spPr>
              <a:xfrm>
                <a:off x="234570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6" name="Google Shape;246;p19"/>
              <p:cNvSpPr/>
              <p:nvPr/>
            </p:nvSpPr>
            <p:spPr>
              <a:xfrm>
                <a:off x="2711465" y="2600228"/>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47" name="Google Shape;247;p19"/>
              <p:cNvSpPr/>
              <p:nvPr/>
            </p:nvSpPr>
            <p:spPr>
              <a:xfrm>
                <a:off x="307722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48" name="Google Shape;248;p19"/>
            <p:cNvGrpSpPr/>
            <p:nvPr/>
          </p:nvGrpSpPr>
          <p:grpSpPr>
            <a:xfrm>
              <a:off x="905433" y="2903611"/>
              <a:ext cx="2358975" cy="179758"/>
              <a:chOff x="891986" y="2595282"/>
              <a:chExt cx="2358975" cy="179758"/>
            </a:xfrm>
          </p:grpSpPr>
          <p:sp>
            <p:nvSpPr>
              <p:cNvPr id="249" name="Google Shape;249;p19"/>
              <p:cNvSpPr/>
              <p:nvPr/>
            </p:nvSpPr>
            <p:spPr>
              <a:xfrm>
                <a:off x="891986"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0" name="Google Shape;250;p19"/>
              <p:cNvSpPr/>
              <p:nvPr/>
            </p:nvSpPr>
            <p:spPr>
              <a:xfrm>
                <a:off x="124842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1" name="Google Shape;251;p19"/>
              <p:cNvSpPr/>
              <p:nvPr/>
            </p:nvSpPr>
            <p:spPr>
              <a:xfrm>
                <a:off x="161418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2" name="Google Shape;252;p19"/>
              <p:cNvSpPr/>
              <p:nvPr/>
            </p:nvSpPr>
            <p:spPr>
              <a:xfrm>
                <a:off x="197994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3" name="Google Shape;253;p19"/>
              <p:cNvSpPr/>
              <p:nvPr/>
            </p:nvSpPr>
            <p:spPr>
              <a:xfrm>
                <a:off x="234570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4" name="Google Shape;254;p19"/>
              <p:cNvSpPr/>
              <p:nvPr/>
            </p:nvSpPr>
            <p:spPr>
              <a:xfrm>
                <a:off x="2711465" y="2600228"/>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5" name="Google Shape;255;p19"/>
              <p:cNvSpPr/>
              <p:nvPr/>
            </p:nvSpPr>
            <p:spPr>
              <a:xfrm>
                <a:off x="307722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56" name="Google Shape;256;p19"/>
            <p:cNvGrpSpPr/>
            <p:nvPr/>
          </p:nvGrpSpPr>
          <p:grpSpPr>
            <a:xfrm>
              <a:off x="905433" y="3205216"/>
              <a:ext cx="2358975" cy="179758"/>
              <a:chOff x="891986" y="2595282"/>
              <a:chExt cx="2358975" cy="179758"/>
            </a:xfrm>
          </p:grpSpPr>
          <p:sp>
            <p:nvSpPr>
              <p:cNvPr id="257" name="Google Shape;257;p19"/>
              <p:cNvSpPr/>
              <p:nvPr/>
            </p:nvSpPr>
            <p:spPr>
              <a:xfrm>
                <a:off x="891986"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8" name="Google Shape;258;p19"/>
              <p:cNvSpPr/>
              <p:nvPr/>
            </p:nvSpPr>
            <p:spPr>
              <a:xfrm>
                <a:off x="124842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59" name="Google Shape;259;p19"/>
              <p:cNvSpPr/>
              <p:nvPr/>
            </p:nvSpPr>
            <p:spPr>
              <a:xfrm>
                <a:off x="161418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0" name="Google Shape;260;p19"/>
              <p:cNvSpPr/>
              <p:nvPr/>
            </p:nvSpPr>
            <p:spPr>
              <a:xfrm>
                <a:off x="197994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1" name="Google Shape;261;p19"/>
              <p:cNvSpPr/>
              <p:nvPr/>
            </p:nvSpPr>
            <p:spPr>
              <a:xfrm>
                <a:off x="234570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2" name="Google Shape;262;p19"/>
              <p:cNvSpPr/>
              <p:nvPr/>
            </p:nvSpPr>
            <p:spPr>
              <a:xfrm>
                <a:off x="2711465" y="2600228"/>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3" name="Google Shape;263;p19"/>
              <p:cNvSpPr/>
              <p:nvPr/>
            </p:nvSpPr>
            <p:spPr>
              <a:xfrm>
                <a:off x="307722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64" name="Google Shape;264;p19"/>
            <p:cNvGrpSpPr/>
            <p:nvPr/>
          </p:nvGrpSpPr>
          <p:grpSpPr>
            <a:xfrm>
              <a:off x="905433" y="3500097"/>
              <a:ext cx="2358975" cy="179758"/>
              <a:chOff x="891986" y="2595282"/>
              <a:chExt cx="2358975" cy="179758"/>
            </a:xfrm>
          </p:grpSpPr>
          <p:sp>
            <p:nvSpPr>
              <p:cNvPr id="265" name="Google Shape;265;p19"/>
              <p:cNvSpPr/>
              <p:nvPr/>
            </p:nvSpPr>
            <p:spPr>
              <a:xfrm>
                <a:off x="891986"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6" name="Google Shape;266;p19"/>
              <p:cNvSpPr/>
              <p:nvPr/>
            </p:nvSpPr>
            <p:spPr>
              <a:xfrm>
                <a:off x="124842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7" name="Google Shape;267;p19"/>
              <p:cNvSpPr/>
              <p:nvPr/>
            </p:nvSpPr>
            <p:spPr>
              <a:xfrm>
                <a:off x="161418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8" name="Google Shape;268;p19"/>
              <p:cNvSpPr/>
              <p:nvPr/>
            </p:nvSpPr>
            <p:spPr>
              <a:xfrm>
                <a:off x="197994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69" name="Google Shape;269;p19"/>
              <p:cNvSpPr/>
              <p:nvPr/>
            </p:nvSpPr>
            <p:spPr>
              <a:xfrm>
                <a:off x="234570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0" name="Google Shape;270;p19"/>
              <p:cNvSpPr/>
              <p:nvPr/>
            </p:nvSpPr>
            <p:spPr>
              <a:xfrm>
                <a:off x="2711465" y="2600228"/>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1" name="Google Shape;271;p19"/>
              <p:cNvSpPr/>
              <p:nvPr/>
            </p:nvSpPr>
            <p:spPr>
              <a:xfrm>
                <a:off x="307722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72" name="Google Shape;272;p19"/>
            <p:cNvGrpSpPr/>
            <p:nvPr/>
          </p:nvGrpSpPr>
          <p:grpSpPr>
            <a:xfrm>
              <a:off x="905433" y="3810116"/>
              <a:ext cx="2358975" cy="179758"/>
              <a:chOff x="891986" y="2595282"/>
              <a:chExt cx="2358975" cy="179758"/>
            </a:xfrm>
          </p:grpSpPr>
          <p:sp>
            <p:nvSpPr>
              <p:cNvPr id="273" name="Google Shape;273;p19"/>
              <p:cNvSpPr/>
              <p:nvPr/>
            </p:nvSpPr>
            <p:spPr>
              <a:xfrm>
                <a:off x="891986"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4" name="Google Shape;274;p19"/>
              <p:cNvSpPr/>
              <p:nvPr/>
            </p:nvSpPr>
            <p:spPr>
              <a:xfrm>
                <a:off x="124842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5" name="Google Shape;275;p19"/>
              <p:cNvSpPr/>
              <p:nvPr/>
            </p:nvSpPr>
            <p:spPr>
              <a:xfrm>
                <a:off x="161418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6" name="Google Shape;276;p19"/>
              <p:cNvSpPr/>
              <p:nvPr/>
            </p:nvSpPr>
            <p:spPr>
              <a:xfrm>
                <a:off x="197994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7" name="Google Shape;277;p19"/>
              <p:cNvSpPr/>
              <p:nvPr/>
            </p:nvSpPr>
            <p:spPr>
              <a:xfrm>
                <a:off x="2345705" y="2596896"/>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8" name="Google Shape;278;p19"/>
              <p:cNvSpPr/>
              <p:nvPr/>
            </p:nvSpPr>
            <p:spPr>
              <a:xfrm>
                <a:off x="2711465" y="2600228"/>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79" name="Google Shape;279;p19"/>
              <p:cNvSpPr/>
              <p:nvPr/>
            </p:nvSpPr>
            <p:spPr>
              <a:xfrm>
                <a:off x="3077225" y="2595282"/>
                <a:ext cx="173736" cy="174812"/>
              </a:xfrm>
              <a:prstGeom prst="ellipse">
                <a:avLst/>
              </a:prstGeom>
              <a:no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Circle shapes" id="280" name="Google Shape;280;p19"/>
          <p:cNvGrpSpPr/>
          <p:nvPr/>
        </p:nvGrpSpPr>
        <p:grpSpPr>
          <a:xfrm>
            <a:off x="6287795" y="2393577"/>
            <a:ext cx="2358975" cy="1394592"/>
            <a:chOff x="905433" y="2595282"/>
            <a:chExt cx="2358975" cy="1394592"/>
          </a:xfrm>
        </p:grpSpPr>
        <p:grpSp>
          <p:nvGrpSpPr>
            <p:cNvPr id="281" name="Google Shape;281;p19"/>
            <p:cNvGrpSpPr/>
            <p:nvPr/>
          </p:nvGrpSpPr>
          <p:grpSpPr>
            <a:xfrm>
              <a:off x="905433" y="2595282"/>
              <a:ext cx="2358975" cy="179758"/>
              <a:chOff x="891986" y="2595282"/>
              <a:chExt cx="2358975" cy="179758"/>
            </a:xfrm>
          </p:grpSpPr>
          <p:sp>
            <p:nvSpPr>
              <p:cNvPr id="282" name="Google Shape;282;p19"/>
              <p:cNvSpPr/>
              <p:nvPr/>
            </p:nvSpPr>
            <p:spPr>
              <a:xfrm>
                <a:off x="891986"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3" name="Google Shape;283;p19"/>
              <p:cNvSpPr/>
              <p:nvPr/>
            </p:nvSpPr>
            <p:spPr>
              <a:xfrm>
                <a:off x="124842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4" name="Google Shape;284;p19"/>
              <p:cNvSpPr/>
              <p:nvPr/>
            </p:nvSpPr>
            <p:spPr>
              <a:xfrm>
                <a:off x="161418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5" name="Google Shape;285;p19"/>
              <p:cNvSpPr/>
              <p:nvPr/>
            </p:nvSpPr>
            <p:spPr>
              <a:xfrm>
                <a:off x="197994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6" name="Google Shape;286;p19"/>
              <p:cNvSpPr/>
              <p:nvPr/>
            </p:nvSpPr>
            <p:spPr>
              <a:xfrm>
                <a:off x="234570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7" name="Google Shape;287;p19"/>
              <p:cNvSpPr/>
              <p:nvPr/>
            </p:nvSpPr>
            <p:spPr>
              <a:xfrm>
                <a:off x="2711465" y="2600228"/>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88" name="Google Shape;288;p19"/>
              <p:cNvSpPr/>
              <p:nvPr/>
            </p:nvSpPr>
            <p:spPr>
              <a:xfrm>
                <a:off x="307722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89" name="Google Shape;289;p19"/>
            <p:cNvGrpSpPr/>
            <p:nvPr/>
          </p:nvGrpSpPr>
          <p:grpSpPr>
            <a:xfrm>
              <a:off x="905433" y="2903611"/>
              <a:ext cx="2358975" cy="179758"/>
              <a:chOff x="891986" y="2595282"/>
              <a:chExt cx="2358975" cy="179758"/>
            </a:xfrm>
          </p:grpSpPr>
          <p:sp>
            <p:nvSpPr>
              <p:cNvPr id="290" name="Google Shape;290;p19"/>
              <p:cNvSpPr/>
              <p:nvPr/>
            </p:nvSpPr>
            <p:spPr>
              <a:xfrm>
                <a:off x="891986"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1" name="Google Shape;291;p19"/>
              <p:cNvSpPr/>
              <p:nvPr/>
            </p:nvSpPr>
            <p:spPr>
              <a:xfrm>
                <a:off x="124842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2" name="Google Shape;292;p19"/>
              <p:cNvSpPr/>
              <p:nvPr/>
            </p:nvSpPr>
            <p:spPr>
              <a:xfrm>
                <a:off x="161418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3" name="Google Shape;293;p19"/>
              <p:cNvSpPr/>
              <p:nvPr/>
            </p:nvSpPr>
            <p:spPr>
              <a:xfrm>
                <a:off x="197994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4" name="Google Shape;294;p19"/>
              <p:cNvSpPr/>
              <p:nvPr/>
            </p:nvSpPr>
            <p:spPr>
              <a:xfrm>
                <a:off x="234570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5" name="Google Shape;295;p19"/>
              <p:cNvSpPr/>
              <p:nvPr/>
            </p:nvSpPr>
            <p:spPr>
              <a:xfrm>
                <a:off x="2711465" y="2600228"/>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6" name="Google Shape;296;p19"/>
              <p:cNvSpPr/>
              <p:nvPr/>
            </p:nvSpPr>
            <p:spPr>
              <a:xfrm>
                <a:off x="307722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297" name="Google Shape;297;p19"/>
            <p:cNvGrpSpPr/>
            <p:nvPr/>
          </p:nvGrpSpPr>
          <p:grpSpPr>
            <a:xfrm>
              <a:off x="905433" y="3205216"/>
              <a:ext cx="2358975" cy="179758"/>
              <a:chOff x="891986" y="2595282"/>
              <a:chExt cx="2358975" cy="179758"/>
            </a:xfrm>
          </p:grpSpPr>
          <p:sp>
            <p:nvSpPr>
              <p:cNvPr id="298" name="Google Shape;298;p19"/>
              <p:cNvSpPr/>
              <p:nvPr/>
            </p:nvSpPr>
            <p:spPr>
              <a:xfrm>
                <a:off x="891986"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299" name="Google Shape;299;p19"/>
              <p:cNvSpPr/>
              <p:nvPr/>
            </p:nvSpPr>
            <p:spPr>
              <a:xfrm>
                <a:off x="124842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0" name="Google Shape;300;p19"/>
              <p:cNvSpPr/>
              <p:nvPr/>
            </p:nvSpPr>
            <p:spPr>
              <a:xfrm>
                <a:off x="161418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1" name="Google Shape;301;p19"/>
              <p:cNvSpPr/>
              <p:nvPr/>
            </p:nvSpPr>
            <p:spPr>
              <a:xfrm>
                <a:off x="197994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2" name="Google Shape;302;p19"/>
              <p:cNvSpPr/>
              <p:nvPr/>
            </p:nvSpPr>
            <p:spPr>
              <a:xfrm>
                <a:off x="234570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3" name="Google Shape;303;p19"/>
              <p:cNvSpPr/>
              <p:nvPr/>
            </p:nvSpPr>
            <p:spPr>
              <a:xfrm>
                <a:off x="2711465" y="2600228"/>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4" name="Google Shape;304;p19"/>
              <p:cNvSpPr/>
              <p:nvPr/>
            </p:nvSpPr>
            <p:spPr>
              <a:xfrm>
                <a:off x="307722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05" name="Google Shape;305;p19"/>
            <p:cNvGrpSpPr/>
            <p:nvPr/>
          </p:nvGrpSpPr>
          <p:grpSpPr>
            <a:xfrm>
              <a:off x="905433" y="3500097"/>
              <a:ext cx="2358975" cy="179758"/>
              <a:chOff x="891986" y="2595282"/>
              <a:chExt cx="2358975" cy="179758"/>
            </a:xfrm>
          </p:grpSpPr>
          <p:sp>
            <p:nvSpPr>
              <p:cNvPr id="306" name="Google Shape;306;p19"/>
              <p:cNvSpPr/>
              <p:nvPr/>
            </p:nvSpPr>
            <p:spPr>
              <a:xfrm>
                <a:off x="891986"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7" name="Google Shape;307;p19"/>
              <p:cNvSpPr/>
              <p:nvPr/>
            </p:nvSpPr>
            <p:spPr>
              <a:xfrm>
                <a:off x="124842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8" name="Google Shape;308;p19"/>
              <p:cNvSpPr/>
              <p:nvPr/>
            </p:nvSpPr>
            <p:spPr>
              <a:xfrm>
                <a:off x="161418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09" name="Google Shape;309;p19"/>
              <p:cNvSpPr/>
              <p:nvPr/>
            </p:nvSpPr>
            <p:spPr>
              <a:xfrm>
                <a:off x="197994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0" name="Google Shape;310;p19"/>
              <p:cNvSpPr/>
              <p:nvPr/>
            </p:nvSpPr>
            <p:spPr>
              <a:xfrm>
                <a:off x="234570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1" name="Google Shape;311;p19"/>
              <p:cNvSpPr/>
              <p:nvPr/>
            </p:nvSpPr>
            <p:spPr>
              <a:xfrm>
                <a:off x="2711465" y="2600228"/>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2" name="Google Shape;312;p19"/>
              <p:cNvSpPr/>
              <p:nvPr/>
            </p:nvSpPr>
            <p:spPr>
              <a:xfrm>
                <a:off x="307722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13" name="Google Shape;313;p19"/>
            <p:cNvGrpSpPr/>
            <p:nvPr/>
          </p:nvGrpSpPr>
          <p:grpSpPr>
            <a:xfrm>
              <a:off x="905433" y="3810116"/>
              <a:ext cx="2358975" cy="179758"/>
              <a:chOff x="891986" y="2595282"/>
              <a:chExt cx="2358975" cy="179758"/>
            </a:xfrm>
          </p:grpSpPr>
          <p:sp>
            <p:nvSpPr>
              <p:cNvPr id="314" name="Google Shape;314;p19"/>
              <p:cNvSpPr/>
              <p:nvPr/>
            </p:nvSpPr>
            <p:spPr>
              <a:xfrm>
                <a:off x="891986"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5" name="Google Shape;315;p19"/>
              <p:cNvSpPr/>
              <p:nvPr/>
            </p:nvSpPr>
            <p:spPr>
              <a:xfrm>
                <a:off x="124842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6" name="Google Shape;316;p19"/>
              <p:cNvSpPr/>
              <p:nvPr/>
            </p:nvSpPr>
            <p:spPr>
              <a:xfrm>
                <a:off x="161418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7" name="Google Shape;317;p19"/>
              <p:cNvSpPr/>
              <p:nvPr/>
            </p:nvSpPr>
            <p:spPr>
              <a:xfrm>
                <a:off x="197994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8" name="Google Shape;318;p19"/>
              <p:cNvSpPr/>
              <p:nvPr/>
            </p:nvSpPr>
            <p:spPr>
              <a:xfrm>
                <a:off x="2345705" y="2596896"/>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19" name="Google Shape;319;p19"/>
              <p:cNvSpPr/>
              <p:nvPr/>
            </p:nvSpPr>
            <p:spPr>
              <a:xfrm>
                <a:off x="2711465" y="2600228"/>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0" name="Google Shape;320;p19"/>
              <p:cNvSpPr/>
              <p:nvPr/>
            </p:nvSpPr>
            <p:spPr>
              <a:xfrm>
                <a:off x="3077225" y="2595282"/>
                <a:ext cx="173736" cy="174812"/>
              </a:xfrm>
              <a:prstGeom prst="ellipse">
                <a:avLst/>
              </a:prstGeom>
              <a:no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Circle shapes" id="321" name="Google Shape;321;p19"/>
          <p:cNvGrpSpPr/>
          <p:nvPr/>
        </p:nvGrpSpPr>
        <p:grpSpPr>
          <a:xfrm>
            <a:off x="3596614" y="2393621"/>
            <a:ext cx="2358975" cy="1394592"/>
            <a:chOff x="905433" y="2595282"/>
            <a:chExt cx="2358975" cy="1394592"/>
          </a:xfrm>
        </p:grpSpPr>
        <p:grpSp>
          <p:nvGrpSpPr>
            <p:cNvPr id="322" name="Google Shape;322;p19"/>
            <p:cNvGrpSpPr/>
            <p:nvPr/>
          </p:nvGrpSpPr>
          <p:grpSpPr>
            <a:xfrm>
              <a:off x="905433" y="2595282"/>
              <a:ext cx="2358975" cy="179758"/>
              <a:chOff x="891986" y="2595282"/>
              <a:chExt cx="2358975" cy="179758"/>
            </a:xfrm>
          </p:grpSpPr>
          <p:sp>
            <p:nvSpPr>
              <p:cNvPr id="323" name="Google Shape;323;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4" name="Google Shape;324;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5" name="Google Shape;325;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6" name="Google Shape;326;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7" name="Google Shape;327;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8" name="Google Shape;328;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29" name="Google Shape;329;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30" name="Google Shape;330;p19"/>
            <p:cNvGrpSpPr/>
            <p:nvPr/>
          </p:nvGrpSpPr>
          <p:grpSpPr>
            <a:xfrm>
              <a:off x="905433" y="2903611"/>
              <a:ext cx="2358975" cy="179758"/>
              <a:chOff x="891986" y="2595282"/>
              <a:chExt cx="2358975" cy="179758"/>
            </a:xfrm>
          </p:grpSpPr>
          <p:sp>
            <p:nvSpPr>
              <p:cNvPr id="331" name="Google Shape;331;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2" name="Google Shape;332;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3" name="Google Shape;333;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4" name="Google Shape;334;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5" name="Google Shape;335;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6" name="Google Shape;336;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37" name="Google Shape;337;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38" name="Google Shape;338;p19"/>
            <p:cNvGrpSpPr/>
            <p:nvPr/>
          </p:nvGrpSpPr>
          <p:grpSpPr>
            <a:xfrm>
              <a:off x="905433" y="3205216"/>
              <a:ext cx="2358975" cy="179758"/>
              <a:chOff x="891986" y="2595282"/>
              <a:chExt cx="2358975" cy="179758"/>
            </a:xfrm>
          </p:grpSpPr>
          <p:sp>
            <p:nvSpPr>
              <p:cNvPr id="339" name="Google Shape;339;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0" name="Google Shape;340;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1" name="Google Shape;341;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2" name="Google Shape;342;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3" name="Google Shape;343;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4" name="Google Shape;344;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5" name="Google Shape;345;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46" name="Google Shape;346;p19"/>
            <p:cNvGrpSpPr/>
            <p:nvPr/>
          </p:nvGrpSpPr>
          <p:grpSpPr>
            <a:xfrm>
              <a:off x="905433" y="3500097"/>
              <a:ext cx="2358975" cy="179758"/>
              <a:chOff x="891986" y="2595282"/>
              <a:chExt cx="2358975" cy="179758"/>
            </a:xfrm>
          </p:grpSpPr>
          <p:sp>
            <p:nvSpPr>
              <p:cNvPr id="347" name="Google Shape;347;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8" name="Google Shape;348;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49" name="Google Shape;349;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0" name="Google Shape;350;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1" name="Google Shape;351;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2" name="Google Shape;352;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3" name="Google Shape;353;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54" name="Google Shape;354;p19"/>
            <p:cNvGrpSpPr/>
            <p:nvPr/>
          </p:nvGrpSpPr>
          <p:grpSpPr>
            <a:xfrm>
              <a:off x="905433" y="3810116"/>
              <a:ext cx="2358975" cy="179758"/>
              <a:chOff x="891986" y="2595282"/>
              <a:chExt cx="2358975" cy="179758"/>
            </a:xfrm>
          </p:grpSpPr>
          <p:sp>
            <p:nvSpPr>
              <p:cNvPr id="355" name="Google Shape;355;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6" name="Google Shape;356;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7" name="Google Shape;357;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8" name="Google Shape;358;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59" name="Google Shape;359;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0" name="Google Shape;360;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1" name="Google Shape;361;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Circle shapes" id="362" name="Google Shape;362;p19"/>
          <p:cNvGrpSpPr/>
          <p:nvPr/>
        </p:nvGrpSpPr>
        <p:grpSpPr>
          <a:xfrm>
            <a:off x="8969655" y="2395728"/>
            <a:ext cx="2358975" cy="1394592"/>
            <a:chOff x="905433" y="2595282"/>
            <a:chExt cx="2358975" cy="1394592"/>
          </a:xfrm>
        </p:grpSpPr>
        <p:grpSp>
          <p:nvGrpSpPr>
            <p:cNvPr id="363" name="Google Shape;363;p19"/>
            <p:cNvGrpSpPr/>
            <p:nvPr/>
          </p:nvGrpSpPr>
          <p:grpSpPr>
            <a:xfrm>
              <a:off x="905433" y="2595282"/>
              <a:ext cx="2358975" cy="179758"/>
              <a:chOff x="891986" y="2595282"/>
              <a:chExt cx="2358975" cy="179758"/>
            </a:xfrm>
          </p:grpSpPr>
          <p:sp>
            <p:nvSpPr>
              <p:cNvPr id="364" name="Google Shape;364;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5" name="Google Shape;365;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6" name="Google Shape;366;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7" name="Google Shape;367;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8" name="Google Shape;368;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69" name="Google Shape;369;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0" name="Google Shape;370;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71" name="Google Shape;371;p19"/>
            <p:cNvGrpSpPr/>
            <p:nvPr/>
          </p:nvGrpSpPr>
          <p:grpSpPr>
            <a:xfrm>
              <a:off x="905433" y="2903611"/>
              <a:ext cx="2358975" cy="179758"/>
              <a:chOff x="891986" y="2595282"/>
              <a:chExt cx="2358975" cy="179758"/>
            </a:xfrm>
          </p:grpSpPr>
          <p:sp>
            <p:nvSpPr>
              <p:cNvPr id="372" name="Google Shape;372;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3" name="Google Shape;373;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4" name="Google Shape;374;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5" name="Google Shape;375;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6" name="Google Shape;376;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7" name="Google Shape;377;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78" name="Google Shape;378;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79" name="Google Shape;379;p19"/>
            <p:cNvGrpSpPr/>
            <p:nvPr/>
          </p:nvGrpSpPr>
          <p:grpSpPr>
            <a:xfrm>
              <a:off x="905433" y="3205216"/>
              <a:ext cx="2358975" cy="179758"/>
              <a:chOff x="891986" y="2595282"/>
              <a:chExt cx="2358975" cy="179758"/>
            </a:xfrm>
          </p:grpSpPr>
          <p:sp>
            <p:nvSpPr>
              <p:cNvPr id="380" name="Google Shape;380;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1" name="Google Shape;381;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2" name="Google Shape;382;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3" name="Google Shape;383;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4" name="Google Shape;384;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5" name="Google Shape;385;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6" name="Google Shape;386;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87" name="Google Shape;387;p19"/>
            <p:cNvGrpSpPr/>
            <p:nvPr/>
          </p:nvGrpSpPr>
          <p:grpSpPr>
            <a:xfrm>
              <a:off x="905433" y="3500097"/>
              <a:ext cx="2358975" cy="179758"/>
              <a:chOff x="891986" y="2595282"/>
              <a:chExt cx="2358975" cy="179758"/>
            </a:xfrm>
          </p:grpSpPr>
          <p:sp>
            <p:nvSpPr>
              <p:cNvPr id="388" name="Google Shape;388;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89" name="Google Shape;389;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0" name="Google Shape;390;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1" name="Google Shape;391;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2" name="Google Shape;392;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3" name="Google Shape;393;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4" name="Google Shape;394;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nvGrpSpPr>
            <p:cNvPr id="395" name="Google Shape;395;p19"/>
            <p:cNvGrpSpPr/>
            <p:nvPr/>
          </p:nvGrpSpPr>
          <p:grpSpPr>
            <a:xfrm>
              <a:off x="905433" y="3810116"/>
              <a:ext cx="2358975" cy="179758"/>
              <a:chOff x="891986" y="2595282"/>
              <a:chExt cx="2358975" cy="179758"/>
            </a:xfrm>
          </p:grpSpPr>
          <p:sp>
            <p:nvSpPr>
              <p:cNvPr id="396" name="Google Shape;396;p19"/>
              <p:cNvSpPr/>
              <p:nvPr/>
            </p:nvSpPr>
            <p:spPr>
              <a:xfrm>
                <a:off x="891986"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7" name="Google Shape;397;p19"/>
              <p:cNvSpPr/>
              <p:nvPr/>
            </p:nvSpPr>
            <p:spPr>
              <a:xfrm>
                <a:off x="124842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8" name="Google Shape;398;p19"/>
              <p:cNvSpPr/>
              <p:nvPr/>
            </p:nvSpPr>
            <p:spPr>
              <a:xfrm>
                <a:off x="161418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399" name="Google Shape;399;p19"/>
              <p:cNvSpPr/>
              <p:nvPr/>
            </p:nvSpPr>
            <p:spPr>
              <a:xfrm>
                <a:off x="197994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400" name="Google Shape;400;p19"/>
              <p:cNvSpPr/>
              <p:nvPr/>
            </p:nvSpPr>
            <p:spPr>
              <a:xfrm>
                <a:off x="2345705" y="2596896"/>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401" name="Google Shape;401;p19"/>
              <p:cNvSpPr/>
              <p:nvPr/>
            </p:nvSpPr>
            <p:spPr>
              <a:xfrm>
                <a:off x="2711465" y="2600228"/>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402" name="Google Shape;402;p19"/>
              <p:cNvSpPr/>
              <p:nvPr/>
            </p:nvSpPr>
            <p:spPr>
              <a:xfrm>
                <a:off x="3077225" y="2595282"/>
                <a:ext cx="173736" cy="174812"/>
              </a:xfrm>
              <a:prstGeom prst="ellipse">
                <a:avLst/>
              </a:prstGeom>
              <a:no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grpSp>
      </p:grpSp>
      <p:grpSp>
        <p:nvGrpSpPr>
          <p:cNvPr descr="Dashed lines" id="403" name="Google Shape;403;p19"/>
          <p:cNvGrpSpPr/>
          <p:nvPr/>
        </p:nvGrpSpPr>
        <p:grpSpPr>
          <a:xfrm>
            <a:off x="896377" y="4239037"/>
            <a:ext cx="2384144" cy="2121587"/>
            <a:chOff x="6557963" y="2680139"/>
            <a:chExt cx="4795836" cy="3565213"/>
          </a:xfrm>
        </p:grpSpPr>
        <p:cxnSp>
          <p:nvCxnSpPr>
            <p:cNvPr id="404" name="Google Shape;404;p19"/>
            <p:cNvCxnSpPr/>
            <p:nvPr/>
          </p:nvCxnSpPr>
          <p:spPr>
            <a:xfrm>
              <a:off x="6557963" y="2680139"/>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05" name="Google Shape;405;p19"/>
            <p:cNvCxnSpPr/>
            <p:nvPr/>
          </p:nvCxnSpPr>
          <p:spPr>
            <a:xfrm>
              <a:off x="6557963" y="3037491"/>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06" name="Google Shape;406;p19"/>
            <p:cNvCxnSpPr/>
            <p:nvPr/>
          </p:nvCxnSpPr>
          <p:spPr>
            <a:xfrm>
              <a:off x="6557963" y="339242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07" name="Google Shape;407;p19"/>
            <p:cNvCxnSpPr/>
            <p:nvPr/>
          </p:nvCxnSpPr>
          <p:spPr>
            <a:xfrm>
              <a:off x="6557963" y="374904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08" name="Google Shape;408;p19"/>
            <p:cNvCxnSpPr/>
            <p:nvPr/>
          </p:nvCxnSpPr>
          <p:spPr>
            <a:xfrm>
              <a:off x="6557963" y="410565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09" name="Google Shape;409;p19"/>
            <p:cNvCxnSpPr/>
            <p:nvPr/>
          </p:nvCxnSpPr>
          <p:spPr>
            <a:xfrm>
              <a:off x="6557963" y="4462272"/>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0" name="Google Shape;410;p19"/>
            <p:cNvCxnSpPr/>
            <p:nvPr/>
          </p:nvCxnSpPr>
          <p:spPr>
            <a:xfrm>
              <a:off x="6557963" y="4818888"/>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1" name="Google Shape;411;p19"/>
            <p:cNvCxnSpPr/>
            <p:nvPr/>
          </p:nvCxnSpPr>
          <p:spPr>
            <a:xfrm>
              <a:off x="6557963" y="517550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2" name="Google Shape;412;p19"/>
            <p:cNvCxnSpPr/>
            <p:nvPr/>
          </p:nvCxnSpPr>
          <p:spPr>
            <a:xfrm>
              <a:off x="6557963" y="553212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3" name="Google Shape;413;p19"/>
            <p:cNvCxnSpPr/>
            <p:nvPr/>
          </p:nvCxnSpPr>
          <p:spPr>
            <a:xfrm>
              <a:off x="6557963" y="588873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4" name="Google Shape;414;p19"/>
            <p:cNvCxnSpPr/>
            <p:nvPr/>
          </p:nvCxnSpPr>
          <p:spPr>
            <a:xfrm>
              <a:off x="6557963" y="6245352"/>
              <a:ext cx="4795836" cy="0"/>
            </a:xfrm>
            <a:prstGeom prst="straightConnector1">
              <a:avLst/>
            </a:prstGeom>
            <a:noFill/>
            <a:ln cap="flat" cmpd="sng" w="9525">
              <a:solidFill>
                <a:srgbClr val="595959"/>
              </a:solidFill>
              <a:prstDash val="dash"/>
              <a:miter lim="800000"/>
              <a:headEnd len="sm" w="sm" type="none"/>
              <a:tailEnd len="sm" w="sm" type="none"/>
            </a:ln>
          </p:spPr>
        </p:cxnSp>
      </p:grpSp>
      <p:grpSp>
        <p:nvGrpSpPr>
          <p:cNvPr descr="Dashed lines" id="415" name="Google Shape;415;p19"/>
          <p:cNvGrpSpPr/>
          <p:nvPr/>
        </p:nvGrpSpPr>
        <p:grpSpPr>
          <a:xfrm>
            <a:off x="3599840" y="4239037"/>
            <a:ext cx="2384144" cy="2121587"/>
            <a:chOff x="6557963" y="2680139"/>
            <a:chExt cx="4795836" cy="3565213"/>
          </a:xfrm>
        </p:grpSpPr>
        <p:cxnSp>
          <p:nvCxnSpPr>
            <p:cNvPr id="416" name="Google Shape;416;p19"/>
            <p:cNvCxnSpPr/>
            <p:nvPr/>
          </p:nvCxnSpPr>
          <p:spPr>
            <a:xfrm>
              <a:off x="6557963" y="2680139"/>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7" name="Google Shape;417;p19"/>
            <p:cNvCxnSpPr/>
            <p:nvPr/>
          </p:nvCxnSpPr>
          <p:spPr>
            <a:xfrm>
              <a:off x="6557963" y="3037491"/>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8" name="Google Shape;418;p19"/>
            <p:cNvCxnSpPr/>
            <p:nvPr/>
          </p:nvCxnSpPr>
          <p:spPr>
            <a:xfrm>
              <a:off x="6557963" y="339242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19" name="Google Shape;419;p19"/>
            <p:cNvCxnSpPr/>
            <p:nvPr/>
          </p:nvCxnSpPr>
          <p:spPr>
            <a:xfrm>
              <a:off x="6557963" y="374904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0" name="Google Shape;420;p19"/>
            <p:cNvCxnSpPr/>
            <p:nvPr/>
          </p:nvCxnSpPr>
          <p:spPr>
            <a:xfrm>
              <a:off x="6557963" y="410565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1" name="Google Shape;421;p19"/>
            <p:cNvCxnSpPr/>
            <p:nvPr/>
          </p:nvCxnSpPr>
          <p:spPr>
            <a:xfrm>
              <a:off x="6557963" y="4462272"/>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2" name="Google Shape;422;p19"/>
            <p:cNvCxnSpPr/>
            <p:nvPr/>
          </p:nvCxnSpPr>
          <p:spPr>
            <a:xfrm>
              <a:off x="6557963" y="4818888"/>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3" name="Google Shape;423;p19"/>
            <p:cNvCxnSpPr/>
            <p:nvPr/>
          </p:nvCxnSpPr>
          <p:spPr>
            <a:xfrm>
              <a:off x="6557963" y="517550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4" name="Google Shape;424;p19"/>
            <p:cNvCxnSpPr/>
            <p:nvPr/>
          </p:nvCxnSpPr>
          <p:spPr>
            <a:xfrm>
              <a:off x="6557963" y="553212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5" name="Google Shape;425;p19"/>
            <p:cNvCxnSpPr/>
            <p:nvPr/>
          </p:nvCxnSpPr>
          <p:spPr>
            <a:xfrm>
              <a:off x="6557963" y="588873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6" name="Google Shape;426;p19"/>
            <p:cNvCxnSpPr/>
            <p:nvPr/>
          </p:nvCxnSpPr>
          <p:spPr>
            <a:xfrm>
              <a:off x="6557963" y="6245352"/>
              <a:ext cx="4795836" cy="0"/>
            </a:xfrm>
            <a:prstGeom prst="straightConnector1">
              <a:avLst/>
            </a:prstGeom>
            <a:noFill/>
            <a:ln cap="flat" cmpd="sng" w="9525">
              <a:solidFill>
                <a:srgbClr val="595959"/>
              </a:solidFill>
              <a:prstDash val="dash"/>
              <a:miter lim="800000"/>
              <a:headEnd len="sm" w="sm" type="none"/>
              <a:tailEnd len="sm" w="sm" type="none"/>
            </a:ln>
          </p:spPr>
        </p:cxnSp>
      </p:grpSp>
      <p:grpSp>
        <p:nvGrpSpPr>
          <p:cNvPr descr="Dashed lines" id="427" name="Google Shape;427;p19"/>
          <p:cNvGrpSpPr/>
          <p:nvPr/>
        </p:nvGrpSpPr>
        <p:grpSpPr>
          <a:xfrm>
            <a:off x="6298027" y="4239037"/>
            <a:ext cx="2384144" cy="2121587"/>
            <a:chOff x="6557963" y="2680139"/>
            <a:chExt cx="4795836" cy="3565213"/>
          </a:xfrm>
        </p:grpSpPr>
        <p:cxnSp>
          <p:nvCxnSpPr>
            <p:cNvPr id="428" name="Google Shape;428;p19"/>
            <p:cNvCxnSpPr/>
            <p:nvPr/>
          </p:nvCxnSpPr>
          <p:spPr>
            <a:xfrm>
              <a:off x="6557963" y="2680139"/>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29" name="Google Shape;429;p19"/>
            <p:cNvCxnSpPr/>
            <p:nvPr/>
          </p:nvCxnSpPr>
          <p:spPr>
            <a:xfrm>
              <a:off x="6557963" y="3037491"/>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0" name="Google Shape;430;p19"/>
            <p:cNvCxnSpPr/>
            <p:nvPr/>
          </p:nvCxnSpPr>
          <p:spPr>
            <a:xfrm>
              <a:off x="6557963" y="339242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1" name="Google Shape;431;p19"/>
            <p:cNvCxnSpPr/>
            <p:nvPr/>
          </p:nvCxnSpPr>
          <p:spPr>
            <a:xfrm>
              <a:off x="6557963" y="374904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2" name="Google Shape;432;p19"/>
            <p:cNvCxnSpPr/>
            <p:nvPr/>
          </p:nvCxnSpPr>
          <p:spPr>
            <a:xfrm>
              <a:off x="6557963" y="410565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3" name="Google Shape;433;p19"/>
            <p:cNvCxnSpPr/>
            <p:nvPr/>
          </p:nvCxnSpPr>
          <p:spPr>
            <a:xfrm>
              <a:off x="6557963" y="4462272"/>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4" name="Google Shape;434;p19"/>
            <p:cNvCxnSpPr/>
            <p:nvPr/>
          </p:nvCxnSpPr>
          <p:spPr>
            <a:xfrm>
              <a:off x="6557963" y="4818888"/>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5" name="Google Shape;435;p19"/>
            <p:cNvCxnSpPr/>
            <p:nvPr/>
          </p:nvCxnSpPr>
          <p:spPr>
            <a:xfrm>
              <a:off x="6557963" y="517550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6" name="Google Shape;436;p19"/>
            <p:cNvCxnSpPr/>
            <p:nvPr/>
          </p:nvCxnSpPr>
          <p:spPr>
            <a:xfrm>
              <a:off x="6557963" y="553212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7" name="Google Shape;437;p19"/>
            <p:cNvCxnSpPr/>
            <p:nvPr/>
          </p:nvCxnSpPr>
          <p:spPr>
            <a:xfrm>
              <a:off x="6557963" y="588873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38" name="Google Shape;438;p19"/>
            <p:cNvCxnSpPr/>
            <p:nvPr/>
          </p:nvCxnSpPr>
          <p:spPr>
            <a:xfrm>
              <a:off x="6557963" y="6245352"/>
              <a:ext cx="4795836" cy="0"/>
            </a:xfrm>
            <a:prstGeom prst="straightConnector1">
              <a:avLst/>
            </a:prstGeom>
            <a:noFill/>
            <a:ln cap="flat" cmpd="sng" w="9525">
              <a:solidFill>
                <a:srgbClr val="595959"/>
              </a:solidFill>
              <a:prstDash val="dash"/>
              <a:miter lim="800000"/>
              <a:headEnd len="sm" w="sm" type="none"/>
              <a:tailEnd len="sm" w="sm" type="none"/>
            </a:ln>
          </p:spPr>
        </p:cxnSp>
      </p:grpSp>
      <p:grpSp>
        <p:nvGrpSpPr>
          <p:cNvPr descr="Dashed lines" id="439" name="Google Shape;439;p19"/>
          <p:cNvGrpSpPr/>
          <p:nvPr/>
        </p:nvGrpSpPr>
        <p:grpSpPr>
          <a:xfrm>
            <a:off x="8996214" y="4232850"/>
            <a:ext cx="2384144" cy="2121587"/>
            <a:chOff x="6557963" y="2680139"/>
            <a:chExt cx="4795836" cy="3565213"/>
          </a:xfrm>
        </p:grpSpPr>
        <p:cxnSp>
          <p:nvCxnSpPr>
            <p:cNvPr id="440" name="Google Shape;440;p19"/>
            <p:cNvCxnSpPr/>
            <p:nvPr/>
          </p:nvCxnSpPr>
          <p:spPr>
            <a:xfrm>
              <a:off x="6557963" y="2680139"/>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1" name="Google Shape;441;p19"/>
            <p:cNvCxnSpPr/>
            <p:nvPr/>
          </p:nvCxnSpPr>
          <p:spPr>
            <a:xfrm>
              <a:off x="6557963" y="3037491"/>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2" name="Google Shape;442;p19"/>
            <p:cNvCxnSpPr/>
            <p:nvPr/>
          </p:nvCxnSpPr>
          <p:spPr>
            <a:xfrm>
              <a:off x="6557963" y="339242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3" name="Google Shape;443;p19"/>
            <p:cNvCxnSpPr/>
            <p:nvPr/>
          </p:nvCxnSpPr>
          <p:spPr>
            <a:xfrm>
              <a:off x="6557963" y="374904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4" name="Google Shape;444;p19"/>
            <p:cNvCxnSpPr/>
            <p:nvPr/>
          </p:nvCxnSpPr>
          <p:spPr>
            <a:xfrm>
              <a:off x="6557963" y="410565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5" name="Google Shape;445;p19"/>
            <p:cNvCxnSpPr/>
            <p:nvPr/>
          </p:nvCxnSpPr>
          <p:spPr>
            <a:xfrm>
              <a:off x="6557963" y="4462272"/>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6" name="Google Shape;446;p19"/>
            <p:cNvCxnSpPr/>
            <p:nvPr/>
          </p:nvCxnSpPr>
          <p:spPr>
            <a:xfrm>
              <a:off x="6557963" y="4818888"/>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7" name="Google Shape;447;p19"/>
            <p:cNvCxnSpPr/>
            <p:nvPr/>
          </p:nvCxnSpPr>
          <p:spPr>
            <a:xfrm>
              <a:off x="6557963" y="5175504"/>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8" name="Google Shape;448;p19"/>
            <p:cNvCxnSpPr/>
            <p:nvPr/>
          </p:nvCxnSpPr>
          <p:spPr>
            <a:xfrm>
              <a:off x="6557963" y="5532120"/>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49" name="Google Shape;449;p19"/>
            <p:cNvCxnSpPr/>
            <p:nvPr/>
          </p:nvCxnSpPr>
          <p:spPr>
            <a:xfrm>
              <a:off x="6557963" y="5888736"/>
              <a:ext cx="4795836" cy="0"/>
            </a:xfrm>
            <a:prstGeom prst="straightConnector1">
              <a:avLst/>
            </a:prstGeom>
            <a:noFill/>
            <a:ln cap="flat" cmpd="sng" w="9525">
              <a:solidFill>
                <a:srgbClr val="595959"/>
              </a:solidFill>
              <a:prstDash val="dash"/>
              <a:miter lim="800000"/>
              <a:headEnd len="sm" w="sm" type="none"/>
              <a:tailEnd len="sm" w="sm" type="none"/>
            </a:ln>
          </p:spPr>
        </p:cxnSp>
        <p:cxnSp>
          <p:nvCxnSpPr>
            <p:cNvPr id="450" name="Google Shape;450;p19"/>
            <p:cNvCxnSpPr/>
            <p:nvPr/>
          </p:nvCxnSpPr>
          <p:spPr>
            <a:xfrm>
              <a:off x="6557963" y="6245352"/>
              <a:ext cx="4795836" cy="0"/>
            </a:xfrm>
            <a:prstGeom prst="straightConnector1">
              <a:avLst/>
            </a:prstGeom>
            <a:noFill/>
            <a:ln cap="flat" cmpd="sng" w="9525">
              <a:solidFill>
                <a:srgbClr val="595959"/>
              </a:solidFill>
              <a:prstDash val="dash"/>
              <a:miter lim="800000"/>
              <a:headEnd len="sm" w="sm" type="none"/>
              <a:tailEnd len="sm" w="sm" type="none"/>
            </a:ln>
          </p:spPr>
        </p:cxnSp>
      </p:grpSp>
      <p:sp>
        <p:nvSpPr>
          <p:cNvPr id="451" name="Google Shape;451;p19"/>
          <p:cNvSpPr txBox="1"/>
          <p:nvPr>
            <p:ph idx="6" type="body"/>
          </p:nvPr>
        </p:nvSpPr>
        <p:spPr>
          <a:xfrm>
            <a:off x="844865" y="3983201"/>
            <a:ext cx="2487168" cy="2510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9"/>
          <p:cNvSpPr txBox="1"/>
          <p:nvPr>
            <p:ph idx="7" type="body"/>
          </p:nvPr>
        </p:nvSpPr>
        <p:spPr>
          <a:xfrm>
            <a:off x="3541662" y="3989388"/>
            <a:ext cx="2487168" cy="2510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19"/>
          <p:cNvSpPr txBox="1"/>
          <p:nvPr>
            <p:ph idx="8" type="body"/>
          </p:nvPr>
        </p:nvSpPr>
        <p:spPr>
          <a:xfrm>
            <a:off x="6239849" y="3989388"/>
            <a:ext cx="2487168" cy="2510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19"/>
          <p:cNvSpPr txBox="1"/>
          <p:nvPr>
            <p:ph idx="9" type="body"/>
          </p:nvPr>
        </p:nvSpPr>
        <p:spPr>
          <a:xfrm>
            <a:off x="8938036" y="3983201"/>
            <a:ext cx="2487168" cy="2510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rgbClr val="262626"/>
              </a:buClr>
              <a:buSzPts val="1400"/>
              <a:buNone/>
              <a:defRPr sz="1400">
                <a:solidFill>
                  <a:srgbClr val="262626"/>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5" name="Shape 455"/>
        <p:cNvGrpSpPr/>
        <p:nvPr/>
      </p:nvGrpSpPr>
      <p:grpSpPr>
        <a:xfrm>
          <a:off x="0" y="0"/>
          <a:ext cx="0" cy="0"/>
          <a:chOff x="0" y="0"/>
          <a:chExt cx="0" cy="0"/>
        </a:xfrm>
      </p:grpSpPr>
      <p:sp>
        <p:nvSpPr>
          <p:cNvPr id="456" name="Google Shape;456;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58" name="Google Shape;45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0" name="Google Shape;46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1" name="Shape 461"/>
        <p:cNvGrpSpPr/>
        <p:nvPr/>
      </p:nvGrpSpPr>
      <p:grpSpPr>
        <a:xfrm>
          <a:off x="0" y="0"/>
          <a:ext cx="0" cy="0"/>
          <a:chOff x="0" y="0"/>
          <a:chExt cx="0" cy="0"/>
        </a:xfrm>
      </p:grpSpPr>
      <p:sp>
        <p:nvSpPr>
          <p:cNvPr id="462" name="Google Shape;462;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4" name="Google Shape;464;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6" name="Google Shape;466;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7" name="Google Shape;46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8" name="Google Shape;46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9" name="Google Shape;46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0" name="Shape 470"/>
        <p:cNvGrpSpPr/>
        <p:nvPr/>
      </p:nvGrpSpPr>
      <p:grpSpPr>
        <a:xfrm>
          <a:off x="0" y="0"/>
          <a:ext cx="0" cy="0"/>
          <a:chOff x="0" y="0"/>
          <a:chExt cx="0" cy="0"/>
        </a:xfrm>
      </p:grpSpPr>
      <p:sp>
        <p:nvSpPr>
          <p:cNvPr id="471" name="Google Shape;47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 name="Google Shape;47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 name="Google Shape;47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4" name="Google Shape;47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5" name="Shape 475"/>
        <p:cNvGrpSpPr/>
        <p:nvPr/>
      </p:nvGrpSpPr>
      <p:grpSpPr>
        <a:xfrm>
          <a:off x="0" y="0"/>
          <a:ext cx="0" cy="0"/>
          <a:chOff x="0" y="0"/>
          <a:chExt cx="0" cy="0"/>
        </a:xfrm>
      </p:grpSpPr>
      <p:sp>
        <p:nvSpPr>
          <p:cNvPr id="476" name="Google Shape;47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7" name="Google Shape;47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8" name="Google Shape;47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79" name="Shape 479"/>
        <p:cNvGrpSpPr/>
        <p:nvPr/>
      </p:nvGrpSpPr>
      <p:grpSpPr>
        <a:xfrm>
          <a:off x="0" y="0"/>
          <a:ext cx="0" cy="0"/>
          <a:chOff x="0" y="0"/>
          <a:chExt cx="0" cy="0"/>
        </a:xfrm>
      </p:grpSpPr>
      <p:sp>
        <p:nvSpPr>
          <p:cNvPr id="480" name="Google Shape;480;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1" name="Google Shape;481;p24"/>
          <p:cNvSpPr/>
          <p:nvPr>
            <p:ph idx="2" type="pic"/>
          </p:nvPr>
        </p:nvSpPr>
        <p:spPr>
          <a:xfrm>
            <a:off x="5183188" y="987425"/>
            <a:ext cx="6172200" cy="4873625"/>
          </a:xfrm>
          <a:prstGeom prst="rect">
            <a:avLst/>
          </a:prstGeom>
          <a:noFill/>
          <a:ln>
            <a:noFill/>
          </a:ln>
        </p:spPr>
      </p:sp>
      <p:sp>
        <p:nvSpPr>
          <p:cNvPr id="482" name="Google Shape;482;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83" name="Google Shape;48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 name="Google Shape;48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5" name="Google Shape;48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86" name="Shape 486"/>
        <p:cNvGrpSpPr/>
        <p:nvPr/>
      </p:nvGrpSpPr>
      <p:grpSpPr>
        <a:xfrm>
          <a:off x="0" y="0"/>
          <a:ext cx="0" cy="0"/>
          <a:chOff x="0" y="0"/>
          <a:chExt cx="0" cy="0"/>
        </a:xfrm>
      </p:grpSpPr>
      <p:sp>
        <p:nvSpPr>
          <p:cNvPr id="487" name="Google Shape;487;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8" name="Google Shape;488;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9" name="Google Shape;489;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0" name="Google Shape;490;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1" name="Google Shape;491;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92" name="Shape 492"/>
        <p:cNvGrpSpPr/>
        <p:nvPr/>
      </p:nvGrpSpPr>
      <p:grpSpPr>
        <a:xfrm>
          <a:off x="0" y="0"/>
          <a:ext cx="0" cy="0"/>
          <a:chOff x="0" y="0"/>
          <a:chExt cx="0" cy="0"/>
        </a:xfrm>
      </p:grpSpPr>
      <p:sp>
        <p:nvSpPr>
          <p:cNvPr id="493" name="Google Shape;493;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4" name="Google Shape;494;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5" name="Google Shape;49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 name="Google Shape;49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7" name="Google Shape;49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000"/>
              <a:buFont typeface="Century Gothic"/>
              <a:buNone/>
              <a:defRPr b="0" i="0" sz="4000" u="none" cap="none" strike="noStrike">
                <a:solidFill>
                  <a:srgbClr val="262626"/>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2" name="Google Shape;1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3" name="Google Shape;1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4" name="Google Shape;1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jpg"/><Relationship Id="rId6"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1"/>
          <p:cNvSpPr txBox="1"/>
          <p:nvPr>
            <p:ph type="ctrTitle"/>
          </p:nvPr>
        </p:nvSpPr>
        <p:spPr>
          <a:xfrm>
            <a:off x="783771" y="2746325"/>
            <a:ext cx="4971618" cy="175432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2"/>
              </a:buClr>
              <a:buSzPts val="3200"/>
              <a:buFont typeface="Century Gothic"/>
              <a:buNone/>
            </a:pPr>
            <a:r>
              <a:rPr b="1" lang="en-US" sz="3200">
                <a:solidFill>
                  <a:schemeClr val="accent2"/>
                </a:solidFill>
              </a:rPr>
              <a:t>A Talk by </a:t>
            </a:r>
            <a:br>
              <a:rPr b="1" lang="en-US" sz="3200">
                <a:solidFill>
                  <a:schemeClr val="accent2"/>
                </a:solidFill>
              </a:rPr>
            </a:br>
            <a:r>
              <a:rPr b="1" lang="en-US" sz="3200">
                <a:solidFill>
                  <a:schemeClr val="accent2"/>
                </a:solidFill>
              </a:rPr>
              <a:t>John Poothullil, MD</a:t>
            </a:r>
            <a:endParaRPr/>
          </a:p>
        </p:txBody>
      </p:sp>
      <p:sp>
        <p:nvSpPr>
          <p:cNvPr id="504" name="Google Shape;504;p1"/>
          <p:cNvSpPr txBox="1"/>
          <p:nvPr/>
        </p:nvSpPr>
        <p:spPr>
          <a:xfrm>
            <a:off x="1045028" y="718457"/>
            <a:ext cx="10624458"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C00000"/>
                </a:solidFill>
                <a:latin typeface="Arial"/>
                <a:ea typeface="Arial"/>
                <a:cs typeface="Arial"/>
                <a:sym typeface="Arial"/>
              </a:rPr>
              <a:t>The Role of Protein Supplements </a:t>
            </a:r>
            <a:br>
              <a:rPr b="1" i="0" lang="en-US" sz="4000" u="none" cap="none" strike="noStrike">
                <a:solidFill>
                  <a:srgbClr val="C00000"/>
                </a:solidFill>
                <a:latin typeface="Arial"/>
                <a:ea typeface="Arial"/>
                <a:cs typeface="Arial"/>
                <a:sym typeface="Arial"/>
              </a:rPr>
            </a:br>
            <a:r>
              <a:rPr b="1" i="0" lang="en-US" sz="4000" u="none" cap="none" strike="noStrike">
                <a:solidFill>
                  <a:srgbClr val="C00000"/>
                </a:solidFill>
                <a:latin typeface="Arial"/>
                <a:ea typeface="Arial"/>
                <a:cs typeface="Arial"/>
                <a:sym typeface="Arial"/>
              </a:rPr>
              <a:t>in Healthy Living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
          <p:cNvSpPr txBox="1"/>
          <p:nvPr>
            <p:ph type="title"/>
          </p:nvPr>
        </p:nvSpPr>
        <p:spPr>
          <a:xfrm>
            <a:off x="4701565" y="2290713"/>
            <a:ext cx="6393783" cy="303543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800"/>
              <a:buFont typeface="Arial"/>
              <a:buNone/>
            </a:pPr>
            <a:r>
              <a:rPr b="1" lang="en-US" sz="2800">
                <a:latin typeface="Arial"/>
                <a:ea typeface="Arial"/>
                <a:cs typeface="Arial"/>
                <a:sym typeface="Arial"/>
              </a:rPr>
              <a:t>Protein-enhanced foods that increase muscle strength, boost your immune system, aid your digestion, calm your mind, or balance your overall nutrient intake.  </a:t>
            </a:r>
            <a:br>
              <a:rPr b="1" lang="en-US" sz="2800">
                <a:latin typeface="Arial"/>
                <a:ea typeface="Arial"/>
                <a:cs typeface="Arial"/>
                <a:sym typeface="Arial"/>
              </a:rPr>
            </a:br>
            <a:br>
              <a:rPr b="1" lang="en-US" sz="2800">
                <a:latin typeface="Arial"/>
                <a:ea typeface="Arial"/>
                <a:cs typeface="Arial"/>
                <a:sym typeface="Arial"/>
              </a:rPr>
            </a:br>
            <a:r>
              <a:rPr b="1" lang="en-US" sz="2800">
                <a:latin typeface="Arial"/>
                <a:ea typeface="Arial"/>
                <a:cs typeface="Arial"/>
                <a:sym typeface="Arial"/>
              </a:rPr>
              <a:t>Are they worthwhile?  </a:t>
            </a:r>
            <a:r>
              <a:rPr b="1" lang="en-US" sz="2800">
                <a:solidFill>
                  <a:srgbClr val="FF0000"/>
                </a:solidFill>
                <a:latin typeface="Arial"/>
                <a:ea typeface="Arial"/>
                <a:cs typeface="Arial"/>
                <a:sym typeface="Arial"/>
              </a:rPr>
              <a:t>Only in some cases!!</a:t>
            </a:r>
            <a:br>
              <a:rPr b="1" lang="en-US" sz="2800">
                <a:solidFill>
                  <a:srgbClr val="FF0000"/>
                </a:solidFill>
                <a:latin typeface="Arial"/>
                <a:ea typeface="Arial"/>
                <a:cs typeface="Arial"/>
                <a:sym typeface="Arial"/>
              </a:rPr>
            </a:br>
            <a:br>
              <a:rPr b="1" lang="en-US" sz="2800"/>
            </a:br>
            <a:endParaRPr i="1" sz="2800">
              <a:solidFill>
                <a:schemeClr val="accent3"/>
              </a:solidFill>
            </a:endParaRPr>
          </a:p>
        </p:txBody>
      </p:sp>
      <p:sp>
        <p:nvSpPr>
          <p:cNvPr id="511" name="Google Shape;511;p2"/>
          <p:cNvSpPr txBox="1"/>
          <p:nvPr/>
        </p:nvSpPr>
        <p:spPr>
          <a:xfrm>
            <a:off x="1102568" y="173327"/>
            <a:ext cx="10291664"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C00000"/>
                </a:solidFill>
                <a:latin typeface="Arial"/>
                <a:ea typeface="Arial"/>
                <a:cs typeface="Arial"/>
                <a:sym typeface="Arial"/>
              </a:rPr>
              <a:t>What are Protein Supplements—</a:t>
            </a:r>
            <a:br>
              <a:rPr b="1" i="0" lang="en-US" sz="4000" u="none" cap="none" strike="noStrike">
                <a:solidFill>
                  <a:srgbClr val="C00000"/>
                </a:solidFill>
                <a:latin typeface="Arial"/>
                <a:ea typeface="Arial"/>
                <a:cs typeface="Arial"/>
                <a:sym typeface="Arial"/>
              </a:rPr>
            </a:br>
            <a:r>
              <a:rPr b="1" i="0" lang="en-US" sz="4000" u="none" cap="none" strike="noStrike">
                <a:solidFill>
                  <a:srgbClr val="C00000"/>
                </a:solidFill>
                <a:latin typeface="Arial"/>
                <a:ea typeface="Arial"/>
                <a:cs typeface="Arial"/>
                <a:sym typeface="Arial"/>
              </a:rPr>
              <a:t>And Do You Need Them?</a:t>
            </a:r>
            <a:endParaRPr b="0" i="0" sz="1400" u="none" cap="none" strike="noStrike">
              <a:solidFill>
                <a:srgbClr val="000000"/>
              </a:solidFill>
              <a:latin typeface="Arial"/>
              <a:ea typeface="Arial"/>
              <a:cs typeface="Arial"/>
              <a:sym typeface="Arial"/>
            </a:endParaRPr>
          </a:p>
        </p:txBody>
      </p:sp>
      <p:sp>
        <p:nvSpPr>
          <p:cNvPr descr="Vector Up Arrow Png, Transparent Png - vhv" id="512" name="Google Shape;512;p2"/>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Quattrocento Sans"/>
              <a:ea typeface="Quattrocento Sans"/>
              <a:cs typeface="Quattrocento Sans"/>
              <a:sym typeface="Quattrocen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3"/>
          <p:cNvSpPr txBox="1"/>
          <p:nvPr>
            <p:ph type="title"/>
          </p:nvPr>
        </p:nvSpPr>
        <p:spPr>
          <a:xfrm>
            <a:off x="2553280" y="452564"/>
            <a:ext cx="7695039" cy="96547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C00000"/>
              </a:buClr>
              <a:buSzPct val="100000"/>
              <a:buFont typeface="Arial"/>
              <a:buNone/>
            </a:pPr>
            <a:r>
              <a:rPr b="1" lang="en-US">
                <a:solidFill>
                  <a:srgbClr val="C00000"/>
                </a:solidFill>
                <a:latin typeface="Arial"/>
                <a:ea typeface="Arial"/>
                <a:cs typeface="Arial"/>
                <a:sym typeface="Arial"/>
              </a:rPr>
              <a:t>The Importance of Proteins In Life </a:t>
            </a:r>
            <a:endParaRPr/>
          </a:p>
        </p:txBody>
      </p:sp>
      <p:sp>
        <p:nvSpPr>
          <p:cNvPr id="518" name="Google Shape;518;p3"/>
          <p:cNvSpPr txBox="1"/>
          <p:nvPr>
            <p:ph idx="1" type="body"/>
          </p:nvPr>
        </p:nvSpPr>
        <p:spPr>
          <a:xfrm>
            <a:off x="451030" y="1674914"/>
            <a:ext cx="5949769" cy="3508172"/>
          </a:xfrm>
          <a:prstGeom prst="rect">
            <a:avLst/>
          </a:prstGeom>
          <a:noFill/>
          <a:ln>
            <a:noFill/>
          </a:ln>
        </p:spPr>
        <p:txBody>
          <a:bodyPr anchorCtr="0" anchor="t" bIns="45700" lIns="91425" spcFirstLastPara="1" rIns="91425" wrap="square" tIns="45700">
            <a:normAutofit/>
          </a:bodyPr>
          <a:lstStyle/>
          <a:p>
            <a:pPr indent="-285750" lvl="0" marL="285750" rtl="0" algn="l">
              <a:lnSpc>
                <a:spcPct val="110000"/>
              </a:lnSpc>
              <a:spcBef>
                <a:spcPts val="0"/>
              </a:spcBef>
              <a:spcAft>
                <a:spcPts val="0"/>
              </a:spcAft>
              <a:buClr>
                <a:srgbClr val="262626"/>
              </a:buClr>
              <a:buSzPts val="1800"/>
              <a:buFont typeface="Arial"/>
              <a:buChar char="•"/>
            </a:pPr>
            <a:r>
              <a:rPr b="1" lang="en-US">
                <a:latin typeface="Arial"/>
                <a:ea typeface="Arial"/>
                <a:cs typeface="Arial"/>
                <a:sym typeface="Arial"/>
              </a:rPr>
              <a:t>Part of</a:t>
            </a:r>
            <a:r>
              <a:rPr b="1" lang="en-US" sz="1900"/>
              <a:t> </a:t>
            </a:r>
            <a:r>
              <a:rPr b="1" lang="en-US" sz="1800">
                <a:latin typeface="Arial"/>
                <a:ea typeface="Arial"/>
                <a:cs typeface="Arial"/>
                <a:sym typeface="Arial"/>
              </a:rPr>
              <a:t>the structure of every cell in the body. </a:t>
            </a:r>
            <a:endParaRPr/>
          </a:p>
          <a:p>
            <a:pPr indent="-285750" lvl="0" marL="285750" rtl="0" algn="l">
              <a:lnSpc>
                <a:spcPct val="110000"/>
              </a:lnSpc>
              <a:spcBef>
                <a:spcPts val="1400"/>
              </a:spcBef>
              <a:spcAft>
                <a:spcPts val="0"/>
              </a:spcAft>
              <a:buClr>
                <a:srgbClr val="262626"/>
              </a:buClr>
              <a:buSzPts val="1800"/>
              <a:buFont typeface="Arial"/>
              <a:buChar char="•"/>
            </a:pPr>
            <a:r>
              <a:rPr b="1" lang="en-US" sz="1800">
                <a:latin typeface="Arial"/>
                <a:ea typeface="Arial"/>
                <a:cs typeface="Arial"/>
                <a:sym typeface="Arial"/>
              </a:rPr>
              <a:t>Hormones, nutrient transport modules, enzymes, and antibodies contain proteins. </a:t>
            </a:r>
            <a:endParaRPr/>
          </a:p>
          <a:p>
            <a:pPr indent="-285750" lvl="0" marL="285750" rtl="0" algn="l">
              <a:lnSpc>
                <a:spcPct val="110000"/>
              </a:lnSpc>
              <a:spcBef>
                <a:spcPts val="1400"/>
              </a:spcBef>
              <a:spcAft>
                <a:spcPts val="0"/>
              </a:spcAft>
              <a:buClr>
                <a:srgbClr val="262626"/>
              </a:buClr>
              <a:buSzPts val="1800"/>
              <a:buFont typeface="Arial"/>
              <a:buChar char="•"/>
            </a:pPr>
            <a:r>
              <a:rPr b="1" lang="en-US" sz="1800">
                <a:latin typeface="Arial"/>
                <a:ea typeface="Arial"/>
                <a:cs typeface="Arial"/>
                <a:sym typeface="Arial"/>
              </a:rPr>
              <a:t>Digestion of proteins produces components for </a:t>
            </a:r>
            <a:br>
              <a:rPr b="1" lang="en-US" sz="1800">
                <a:latin typeface="Arial"/>
                <a:ea typeface="Arial"/>
                <a:cs typeface="Arial"/>
                <a:sym typeface="Arial"/>
              </a:rPr>
            </a:br>
            <a:r>
              <a:rPr b="1" lang="en-US" sz="1800">
                <a:latin typeface="Arial"/>
                <a:ea typeface="Arial"/>
                <a:cs typeface="Arial"/>
                <a:sym typeface="Arial"/>
              </a:rPr>
              <a:t>non-protein molecules (e.g., neurotransmitters) essential for life. </a:t>
            </a:r>
            <a:endParaRPr/>
          </a:p>
          <a:p>
            <a:pPr indent="-285750" lvl="0" marL="285750" rtl="0" algn="l">
              <a:lnSpc>
                <a:spcPct val="110000"/>
              </a:lnSpc>
              <a:spcBef>
                <a:spcPts val="1400"/>
              </a:spcBef>
              <a:spcAft>
                <a:spcPts val="0"/>
              </a:spcAft>
              <a:buClr>
                <a:srgbClr val="262626"/>
              </a:buClr>
              <a:buSzPts val="1800"/>
              <a:buFont typeface="Arial"/>
              <a:buChar char="•"/>
            </a:pPr>
            <a:r>
              <a:rPr b="1" lang="en-US">
                <a:latin typeface="Arial"/>
                <a:ea typeface="Arial"/>
                <a:cs typeface="Arial"/>
                <a:sym typeface="Arial"/>
              </a:rPr>
              <a:t>P</a:t>
            </a:r>
            <a:r>
              <a:rPr b="1" lang="en-US" sz="1800">
                <a:latin typeface="Arial"/>
                <a:ea typeface="Arial"/>
                <a:cs typeface="Arial"/>
                <a:sym typeface="Arial"/>
              </a:rPr>
              <a:t>roteins also serve as an alternative fuel for energy production when glucose or fatty acids are not available for cells. </a:t>
            </a:r>
            <a:endParaRPr/>
          </a:p>
        </p:txBody>
      </p:sp>
      <p:sp>
        <p:nvSpPr>
          <p:cNvPr descr="Primary Structure Of Protein" id="519" name="Google Shape;519;p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Quattrocento Sans"/>
              <a:ea typeface="Quattrocento Sans"/>
              <a:cs typeface="Quattrocento Sans"/>
              <a:sym typeface="Quattrocento Sans"/>
            </a:endParaRPr>
          </a:p>
        </p:txBody>
      </p:sp>
      <p:sp>
        <p:nvSpPr>
          <p:cNvPr id="520" name="Google Shape;520;p3"/>
          <p:cNvSpPr txBox="1"/>
          <p:nvPr/>
        </p:nvSpPr>
        <p:spPr>
          <a:xfrm>
            <a:off x="6655525" y="2505667"/>
            <a:ext cx="48390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lang="en-US" sz="1800">
                <a:solidFill>
                  <a:srgbClr val="FF0000"/>
                </a:solidFill>
              </a:rPr>
              <a:t>Proteins are m</a:t>
            </a:r>
            <a:r>
              <a:rPr b="0" i="0" lang="en-US" sz="1800" u="none" cap="none" strike="noStrike">
                <a:solidFill>
                  <a:srgbClr val="FF0000"/>
                </a:solidFill>
                <a:latin typeface="Arial"/>
                <a:ea typeface="Arial"/>
                <a:cs typeface="Arial"/>
                <a:sym typeface="Arial"/>
              </a:rPr>
              <a:t>ade from twenty essential amino acids. Humans cannot produce nine of them so they must be obtained from our diet. </a:t>
            </a:r>
            <a:endParaRPr b="0" i="0" sz="1800" u="none" cap="none" strike="noStrike">
              <a:solidFill>
                <a:srgbClr val="FF0000"/>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
          <p:cNvSpPr txBox="1"/>
          <p:nvPr>
            <p:ph type="title"/>
          </p:nvPr>
        </p:nvSpPr>
        <p:spPr>
          <a:xfrm>
            <a:off x="1548039" y="1054342"/>
            <a:ext cx="3235551" cy="121778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800"/>
              <a:buFont typeface="Arial"/>
              <a:buNone/>
            </a:pPr>
            <a:r>
              <a:rPr b="1" lang="en-US" sz="2800" u="sng">
                <a:latin typeface="Arial"/>
                <a:ea typeface="Arial"/>
                <a:cs typeface="Arial"/>
                <a:sym typeface="Arial"/>
              </a:rPr>
              <a:t>Usual sources</a:t>
            </a:r>
            <a:br>
              <a:rPr b="1" lang="en-US" sz="2800">
                <a:latin typeface="Arial"/>
                <a:ea typeface="Arial"/>
                <a:cs typeface="Arial"/>
                <a:sym typeface="Arial"/>
              </a:rPr>
            </a:br>
            <a:br>
              <a:rPr b="1" lang="en-US" sz="3200"/>
            </a:br>
            <a:endParaRPr b="1" sz="3200"/>
          </a:p>
        </p:txBody>
      </p:sp>
      <p:sp>
        <p:nvSpPr>
          <p:cNvPr id="527" name="Google Shape;527;p4"/>
          <p:cNvSpPr txBox="1"/>
          <p:nvPr/>
        </p:nvSpPr>
        <p:spPr>
          <a:xfrm>
            <a:off x="603316" y="107855"/>
            <a:ext cx="1054496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C00000"/>
                </a:solidFill>
                <a:latin typeface="Arial"/>
                <a:ea typeface="Arial"/>
                <a:cs typeface="Arial"/>
                <a:sym typeface="Arial"/>
              </a:rPr>
              <a:t>Sources of Protein</a:t>
            </a:r>
            <a:endParaRPr b="0" i="0" sz="2400" u="none" cap="none" strike="noStrike">
              <a:solidFill>
                <a:schemeClr val="dk1"/>
              </a:solidFill>
              <a:latin typeface="Arial"/>
              <a:ea typeface="Arial"/>
              <a:cs typeface="Arial"/>
              <a:sym typeface="Arial"/>
            </a:endParaRPr>
          </a:p>
        </p:txBody>
      </p:sp>
      <p:sp>
        <p:nvSpPr>
          <p:cNvPr id="528" name="Google Shape;528;p4"/>
          <p:cNvSpPr txBox="1"/>
          <p:nvPr/>
        </p:nvSpPr>
        <p:spPr>
          <a:xfrm>
            <a:off x="799893" y="1639231"/>
            <a:ext cx="4257881"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Plants, Meat, Fish, Dairy, Eggs, Insects </a:t>
            </a:r>
            <a:endParaRPr b="1" i="0" sz="1400" u="none" cap="none" strike="noStrike">
              <a:solidFill>
                <a:schemeClr val="dk1"/>
              </a:solidFill>
              <a:latin typeface="Arial"/>
              <a:ea typeface="Arial"/>
              <a:cs typeface="Arial"/>
              <a:sym typeface="Arial"/>
            </a:endParaRPr>
          </a:p>
        </p:txBody>
      </p:sp>
      <p:sp>
        <p:nvSpPr>
          <p:cNvPr id="529" name="Google Shape;529;p4"/>
          <p:cNvSpPr txBox="1"/>
          <p:nvPr/>
        </p:nvSpPr>
        <p:spPr>
          <a:xfrm>
            <a:off x="5438775" y="1054342"/>
            <a:ext cx="6648450" cy="461666"/>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262626"/>
              </a:buClr>
              <a:buSzPts val="2400"/>
              <a:buFont typeface="Arial"/>
              <a:buNone/>
            </a:pPr>
            <a:br>
              <a:rPr b="1" i="0" lang="en-US" sz="2400" u="none" cap="none" strike="noStrike">
                <a:solidFill>
                  <a:srgbClr val="262626"/>
                </a:solidFill>
                <a:latin typeface="Arial"/>
                <a:ea typeface="Arial"/>
                <a:cs typeface="Arial"/>
                <a:sym typeface="Arial"/>
              </a:rPr>
            </a:br>
            <a:r>
              <a:rPr b="1" i="0" lang="en-US" sz="2800" u="sng" cap="none" strike="noStrike">
                <a:solidFill>
                  <a:srgbClr val="262626"/>
                </a:solidFill>
                <a:latin typeface="Arial"/>
                <a:ea typeface="Arial"/>
                <a:cs typeface="Arial"/>
                <a:sym typeface="Arial"/>
              </a:rPr>
              <a:t>New sources from single-cell proteins</a:t>
            </a:r>
            <a:br>
              <a:rPr b="1" i="0" lang="en-US" sz="3200" u="none" cap="none" strike="noStrike">
                <a:solidFill>
                  <a:srgbClr val="262626"/>
                </a:solidFill>
                <a:latin typeface="Century Gothic"/>
                <a:ea typeface="Century Gothic"/>
                <a:cs typeface="Century Gothic"/>
                <a:sym typeface="Century Gothic"/>
              </a:rPr>
            </a:br>
            <a:endParaRPr b="1" i="0" sz="3200" u="none" cap="none" strike="noStrike">
              <a:solidFill>
                <a:srgbClr val="262626"/>
              </a:solidFill>
              <a:latin typeface="Century Gothic"/>
              <a:ea typeface="Century Gothic"/>
              <a:cs typeface="Century Gothic"/>
              <a:sym typeface="Century Gothic"/>
            </a:endParaRPr>
          </a:p>
        </p:txBody>
      </p:sp>
      <p:sp>
        <p:nvSpPr>
          <p:cNvPr id="530" name="Google Shape;530;p4"/>
          <p:cNvSpPr txBox="1"/>
          <p:nvPr/>
        </p:nvSpPr>
        <p:spPr>
          <a:xfrm>
            <a:off x="6368144" y="1731920"/>
            <a:ext cx="615793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Algae, Yeasts, Fungi, Bacteria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
          <p:cNvSpPr/>
          <p:nvPr/>
        </p:nvSpPr>
        <p:spPr>
          <a:xfrm>
            <a:off x="2699297" y="284225"/>
            <a:ext cx="58347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C00000"/>
                </a:solidFill>
                <a:latin typeface="Arial"/>
                <a:ea typeface="Arial"/>
                <a:cs typeface="Arial"/>
                <a:sym typeface="Arial"/>
              </a:rPr>
              <a:t>Most Common Sources Of Protein Supplements</a:t>
            </a:r>
            <a:endParaRPr b="0" i="0" sz="1400" u="none" cap="none" strike="noStrike">
              <a:solidFill>
                <a:srgbClr val="000000"/>
              </a:solidFill>
              <a:latin typeface="Arial"/>
              <a:ea typeface="Arial"/>
              <a:cs typeface="Arial"/>
              <a:sym typeface="Arial"/>
            </a:endParaRPr>
          </a:p>
        </p:txBody>
      </p:sp>
      <p:sp>
        <p:nvSpPr>
          <p:cNvPr id="536" name="Google Shape;536;p5"/>
          <p:cNvSpPr txBox="1"/>
          <p:nvPr>
            <p:ph type="title"/>
          </p:nvPr>
        </p:nvSpPr>
        <p:spPr>
          <a:xfrm>
            <a:off x="1179324" y="1566925"/>
            <a:ext cx="7580700" cy="4540800"/>
          </a:xfrm>
          <a:prstGeom prst="rect">
            <a:avLst/>
          </a:prstGeom>
          <a:noFill/>
          <a:ln>
            <a:noFill/>
          </a:ln>
        </p:spPr>
        <p:txBody>
          <a:bodyPr anchorCtr="0" anchor="ctr" bIns="45700" lIns="91425" spcFirstLastPara="1" rIns="91425" wrap="square" tIns="45700">
            <a:noAutofit/>
          </a:bodyPr>
          <a:lstStyle/>
          <a:p>
            <a:pPr indent="0" lvl="0" marL="0" rtl="0" algn="l">
              <a:lnSpc>
                <a:spcPct val="150000"/>
              </a:lnSpc>
              <a:spcBef>
                <a:spcPts val="0"/>
              </a:spcBef>
              <a:spcAft>
                <a:spcPts val="0"/>
              </a:spcAft>
              <a:buClr>
                <a:srgbClr val="262626"/>
              </a:buClr>
              <a:buSzPts val="1800"/>
              <a:buFont typeface="Arial"/>
              <a:buNone/>
            </a:pPr>
            <a:r>
              <a:rPr b="1" lang="en-US" sz="1800">
                <a:latin typeface="Arial"/>
                <a:ea typeface="Arial"/>
                <a:cs typeface="Arial"/>
                <a:sym typeface="Arial"/>
              </a:rPr>
              <a:t>* Whey protein (a byproduct of cheese production)</a:t>
            </a:r>
            <a:br>
              <a:rPr b="1" lang="en-US" sz="1800">
                <a:latin typeface="Arial"/>
                <a:ea typeface="Arial"/>
                <a:cs typeface="Arial"/>
                <a:sym typeface="Arial"/>
              </a:rPr>
            </a:br>
            <a:r>
              <a:rPr b="1" lang="en-US" sz="1800">
                <a:latin typeface="Arial"/>
                <a:ea typeface="Arial"/>
                <a:cs typeface="Arial"/>
                <a:sym typeface="Arial"/>
              </a:rPr>
              <a:t>* Casein (a diary-derived protein)</a:t>
            </a:r>
            <a:br>
              <a:rPr b="1" lang="en-US" sz="1800">
                <a:latin typeface="Arial"/>
                <a:ea typeface="Arial"/>
                <a:cs typeface="Arial"/>
                <a:sym typeface="Arial"/>
              </a:rPr>
            </a:br>
            <a:r>
              <a:rPr b="1" lang="en-US" sz="1800">
                <a:latin typeface="Arial"/>
                <a:ea typeface="Arial"/>
                <a:cs typeface="Arial"/>
                <a:sym typeface="Arial"/>
              </a:rPr>
              <a:t>* Gluten (extracted from wheat, barley, rye, and some varieties of oats)</a:t>
            </a:r>
            <a:br>
              <a:rPr b="1" lang="en-US" sz="1800">
                <a:latin typeface="Arial"/>
                <a:ea typeface="Arial"/>
                <a:cs typeface="Arial"/>
                <a:sym typeface="Arial"/>
              </a:rPr>
            </a:br>
            <a:r>
              <a:rPr b="1" lang="en-US" sz="1800">
                <a:latin typeface="Arial"/>
                <a:ea typeface="Arial"/>
                <a:cs typeface="Arial"/>
                <a:sym typeface="Arial"/>
              </a:rPr>
              <a:t>* Eggs</a:t>
            </a:r>
            <a:br>
              <a:rPr b="1" lang="en-US" sz="1800">
                <a:latin typeface="Arial"/>
                <a:ea typeface="Arial"/>
                <a:cs typeface="Arial"/>
                <a:sym typeface="Arial"/>
              </a:rPr>
            </a:br>
            <a:r>
              <a:rPr b="1" lang="en-US" sz="1800">
                <a:latin typeface="Arial"/>
                <a:ea typeface="Arial"/>
                <a:cs typeface="Arial"/>
                <a:sym typeface="Arial"/>
              </a:rPr>
              <a:t>* Milk </a:t>
            </a:r>
            <a:br>
              <a:rPr b="1" lang="en-US" sz="1800">
                <a:latin typeface="Arial"/>
                <a:ea typeface="Arial"/>
                <a:cs typeface="Arial"/>
                <a:sym typeface="Arial"/>
              </a:rPr>
            </a:br>
            <a:r>
              <a:rPr b="1" lang="en-US" sz="1800">
                <a:latin typeface="Arial"/>
                <a:ea typeface="Arial"/>
                <a:cs typeface="Arial"/>
                <a:sym typeface="Arial"/>
              </a:rPr>
              <a:t>* Soy</a:t>
            </a:r>
            <a:br>
              <a:rPr b="1" lang="en-US" sz="1800">
                <a:latin typeface="Arial"/>
                <a:ea typeface="Arial"/>
                <a:cs typeface="Arial"/>
                <a:sym typeface="Arial"/>
              </a:rPr>
            </a:br>
            <a:r>
              <a:rPr b="1" lang="en-US" sz="1800">
                <a:latin typeface="Arial"/>
                <a:ea typeface="Arial"/>
                <a:cs typeface="Arial"/>
                <a:sym typeface="Arial"/>
              </a:rPr>
              <a:t>* Peas</a:t>
            </a:r>
            <a:br>
              <a:rPr b="1" lang="en-US" sz="1800">
                <a:latin typeface="Arial"/>
                <a:ea typeface="Arial"/>
                <a:cs typeface="Arial"/>
                <a:sym typeface="Arial"/>
              </a:rPr>
            </a:br>
            <a:r>
              <a:rPr b="1" lang="en-US" sz="1800">
                <a:latin typeface="Arial"/>
                <a:ea typeface="Arial"/>
                <a:cs typeface="Arial"/>
                <a:sym typeface="Arial"/>
              </a:rPr>
              <a:t>* Hemp</a:t>
            </a:r>
            <a:br>
              <a:rPr b="1" lang="en-US" sz="1800">
                <a:latin typeface="Arial"/>
                <a:ea typeface="Arial"/>
                <a:cs typeface="Arial"/>
                <a:sym typeface="Arial"/>
              </a:rPr>
            </a:br>
            <a:r>
              <a:rPr b="1" lang="en-US" sz="1800">
                <a:latin typeface="Arial"/>
                <a:ea typeface="Arial"/>
                <a:cs typeface="Arial"/>
                <a:sym typeface="Arial"/>
              </a:rPr>
              <a:t>* Lentils</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
          <p:cNvSpPr txBox="1"/>
          <p:nvPr/>
        </p:nvSpPr>
        <p:spPr>
          <a:xfrm>
            <a:off x="1571688" y="218696"/>
            <a:ext cx="8801100" cy="11706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C00000"/>
              </a:buClr>
              <a:buSzPts val="3600"/>
              <a:buFont typeface="Century Gothic"/>
              <a:buNone/>
            </a:pPr>
            <a:r>
              <a:rPr b="1" i="0" lang="en-US" sz="3600" u="none" cap="none" strike="noStrike">
                <a:solidFill>
                  <a:srgbClr val="C00000"/>
                </a:solidFill>
                <a:latin typeface="Century Gothic"/>
                <a:ea typeface="Century Gothic"/>
                <a:cs typeface="Century Gothic"/>
                <a:sym typeface="Century Gothic"/>
              </a:rPr>
              <a:t>Advantages / Disadvantages of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C00000"/>
              </a:buClr>
              <a:buSzPts val="3600"/>
              <a:buFont typeface="Century Gothic"/>
              <a:buNone/>
            </a:pPr>
            <a:r>
              <a:rPr b="1" i="0" lang="en-US" sz="3600" u="none" cap="none" strike="noStrike">
                <a:solidFill>
                  <a:srgbClr val="C00000"/>
                </a:solidFill>
                <a:latin typeface="Century Gothic"/>
                <a:ea typeface="Century Gothic"/>
                <a:cs typeface="Century Gothic"/>
                <a:sym typeface="Century Gothic"/>
              </a:rPr>
              <a:t>Single Cell Protein Sources</a:t>
            </a:r>
            <a:endParaRPr b="0" i="0" sz="3600" u="none" cap="none" strike="noStrike">
              <a:solidFill>
                <a:srgbClr val="C00000"/>
              </a:solidFill>
              <a:latin typeface="Century Gothic"/>
              <a:ea typeface="Century Gothic"/>
              <a:cs typeface="Century Gothic"/>
              <a:sym typeface="Century Gothic"/>
            </a:endParaRPr>
          </a:p>
        </p:txBody>
      </p:sp>
      <p:sp>
        <p:nvSpPr>
          <p:cNvPr id="542" name="Google Shape;542;p6"/>
          <p:cNvSpPr txBox="1"/>
          <p:nvPr/>
        </p:nvSpPr>
        <p:spPr>
          <a:xfrm>
            <a:off x="2171851" y="1887012"/>
            <a:ext cx="19416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Quattrocento Sans"/>
                <a:ea typeface="Quattrocento Sans"/>
                <a:cs typeface="Quattrocento Sans"/>
                <a:sym typeface="Quattrocento Sans"/>
              </a:rPr>
              <a:t>Advantages </a:t>
            </a:r>
            <a:endParaRPr b="0" i="0" sz="1700" u="none" cap="none" strike="noStrike">
              <a:solidFill>
                <a:srgbClr val="000000"/>
              </a:solidFill>
              <a:latin typeface="Arial"/>
              <a:ea typeface="Arial"/>
              <a:cs typeface="Arial"/>
              <a:sym typeface="Arial"/>
            </a:endParaRPr>
          </a:p>
        </p:txBody>
      </p:sp>
      <p:sp>
        <p:nvSpPr>
          <p:cNvPr id="543" name="Google Shape;543;p6"/>
          <p:cNvSpPr txBox="1"/>
          <p:nvPr/>
        </p:nvSpPr>
        <p:spPr>
          <a:xfrm>
            <a:off x="6736057" y="1887006"/>
            <a:ext cx="3208800" cy="415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Quattrocento Sans"/>
                <a:ea typeface="Quattrocento Sans"/>
                <a:cs typeface="Quattrocento Sans"/>
                <a:sym typeface="Quattrocento Sans"/>
              </a:rPr>
              <a:t>Disadvantages </a:t>
            </a:r>
            <a:endParaRPr b="0" i="0" sz="1700" u="none" cap="none" strike="noStrike">
              <a:solidFill>
                <a:srgbClr val="000000"/>
              </a:solidFill>
              <a:latin typeface="Arial"/>
              <a:ea typeface="Arial"/>
              <a:cs typeface="Arial"/>
              <a:sym typeface="Arial"/>
            </a:endParaRPr>
          </a:p>
        </p:txBody>
      </p:sp>
      <p:sp>
        <p:nvSpPr>
          <p:cNvPr id="544" name="Google Shape;544;p6"/>
          <p:cNvSpPr txBox="1"/>
          <p:nvPr/>
        </p:nvSpPr>
        <p:spPr>
          <a:xfrm>
            <a:off x="5991463" y="2661985"/>
            <a:ext cx="5223933" cy="261424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5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Cost of storage is high. </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80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Unregulated food supplement.</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80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Absence of standardization / each producer makes their own formula. </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80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Reliability of amino acid content of the product if not from trusted source under strict quality control methods. </a:t>
            </a:r>
            <a:endParaRPr b="0" i="0" sz="1400" u="none" cap="none" strike="noStrike">
              <a:solidFill>
                <a:srgbClr val="000000"/>
              </a:solidFill>
              <a:latin typeface="Arial"/>
              <a:ea typeface="Arial"/>
              <a:cs typeface="Arial"/>
              <a:sym typeface="Arial"/>
            </a:endParaRPr>
          </a:p>
        </p:txBody>
      </p:sp>
      <p:sp>
        <p:nvSpPr>
          <p:cNvPr id="545" name="Google Shape;545;p6"/>
          <p:cNvSpPr txBox="1"/>
          <p:nvPr/>
        </p:nvSpPr>
        <p:spPr>
          <a:xfrm>
            <a:off x="1014204" y="2661985"/>
            <a:ext cx="4435200" cy="2308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Require less land, water, and fertilizer than typical crop cultivation.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1"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Less adverse effects on the environment.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1"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More reliable for mass production. </a:t>
            </a:r>
            <a:endParaRPr b="1" i="0" sz="1800" u="none" cap="none" strike="noStrike">
              <a:solidFill>
                <a:schemeClr val="dk1"/>
              </a:solidFill>
              <a:latin typeface="Quattrocento Sans"/>
              <a:ea typeface="Quattrocento Sans"/>
              <a:cs typeface="Quattrocento Sans"/>
              <a:sym typeface="Quattrocento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
          <p:cNvSpPr txBox="1"/>
          <p:nvPr/>
        </p:nvSpPr>
        <p:spPr>
          <a:xfrm>
            <a:off x="2843521" y="83950"/>
            <a:ext cx="5337300" cy="10701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FF0000"/>
              </a:buClr>
              <a:buSzPts val="3200"/>
              <a:buFont typeface="Century Gothic"/>
              <a:buNone/>
            </a:pPr>
            <a:r>
              <a:rPr b="1" i="0" lang="en-US" sz="3200" u="none" cap="none" strike="noStrike">
                <a:solidFill>
                  <a:srgbClr val="FF0000"/>
                </a:solidFill>
                <a:latin typeface="Century Gothic"/>
                <a:ea typeface="Century Gothic"/>
                <a:cs typeface="Century Gothic"/>
                <a:sym typeface="Century Gothic"/>
              </a:rPr>
              <a:t>Potential Adverse Effects </a:t>
            </a:r>
            <a:endParaRPr b="0" i="0" sz="3200" u="none" cap="none" strike="noStrike">
              <a:solidFill>
                <a:srgbClr val="FF0000"/>
              </a:solidFill>
              <a:latin typeface="Century Gothic"/>
              <a:ea typeface="Century Gothic"/>
              <a:cs typeface="Century Gothic"/>
              <a:sym typeface="Century Gothic"/>
            </a:endParaRPr>
          </a:p>
        </p:txBody>
      </p:sp>
      <p:sp>
        <p:nvSpPr>
          <p:cNvPr id="551" name="Google Shape;551;p7"/>
          <p:cNvSpPr txBox="1"/>
          <p:nvPr/>
        </p:nvSpPr>
        <p:spPr>
          <a:xfrm>
            <a:off x="1707550" y="1900125"/>
            <a:ext cx="6114600" cy="3417000"/>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lnSpc>
                <a:spcPct val="90000"/>
              </a:lnSpc>
              <a:spcBef>
                <a:spcPts val="0"/>
              </a:spcBef>
              <a:spcAft>
                <a:spcPts val="0"/>
              </a:spcAft>
              <a:buClr>
                <a:srgbClr val="000000"/>
              </a:buClr>
              <a:buSzPct val="100000"/>
              <a:buFont typeface="Arial"/>
              <a:buNone/>
            </a:pPr>
            <a:r>
              <a:rPr b="1" i="0" lang="en-US" sz="3400" u="none" cap="none" strike="noStrike">
                <a:solidFill>
                  <a:schemeClr val="dk1"/>
                </a:solidFill>
                <a:latin typeface="Quattrocento Sans"/>
                <a:ea typeface="Quattrocento Sans"/>
                <a:cs typeface="Quattrocento Sans"/>
                <a:sym typeface="Quattrocento Sans"/>
              </a:rPr>
              <a:t> </a:t>
            </a:r>
            <a:endParaRPr b="1" i="0" sz="2400" u="none" cap="none" strike="noStrike">
              <a:solidFill>
                <a:schemeClr val="dk1"/>
              </a:solidFill>
              <a:latin typeface="Quattrocento Sans"/>
              <a:ea typeface="Quattrocento Sans"/>
              <a:cs typeface="Quattrocento Sans"/>
              <a:sym typeface="Quattrocento Sans"/>
            </a:endParaRPr>
          </a:p>
          <a:p>
            <a:pPr indent="-358140" lvl="0" marL="457200" marR="0" rtl="0" algn="l">
              <a:lnSpc>
                <a:spcPct val="150000"/>
              </a:lnSpc>
              <a:spcBef>
                <a:spcPts val="0"/>
              </a:spcBef>
              <a:spcAft>
                <a:spcPts val="0"/>
              </a:spcAft>
              <a:buClr>
                <a:schemeClr val="dk1"/>
              </a:buClr>
              <a:buSzPct val="100000"/>
              <a:buFont typeface="Quattrocento Sans"/>
              <a:buChar char="●"/>
            </a:pPr>
            <a:r>
              <a:rPr b="1" i="0" lang="en-US" sz="2400" u="none" cap="none" strike="noStrike">
                <a:solidFill>
                  <a:schemeClr val="dk1"/>
                </a:solidFill>
                <a:latin typeface="Quattrocento Sans"/>
                <a:ea typeface="Quattrocento Sans"/>
                <a:cs typeface="Quattrocento Sans"/>
                <a:sym typeface="Quattrocento Sans"/>
              </a:rPr>
              <a:t>Gas, bloating, cramps, and diarrhea - digestion. </a:t>
            </a:r>
            <a:endParaRPr b="1" i="0" sz="2400" u="none" cap="none" strike="noStrike">
              <a:solidFill>
                <a:schemeClr val="dk1"/>
              </a:solidFill>
              <a:latin typeface="Quattrocento Sans"/>
              <a:ea typeface="Quattrocento Sans"/>
              <a:cs typeface="Quattrocento Sans"/>
              <a:sym typeface="Quattrocento Sans"/>
            </a:endParaRPr>
          </a:p>
          <a:p>
            <a:pPr indent="-358140" lvl="0" marL="457200" marR="0" rtl="0" algn="l">
              <a:lnSpc>
                <a:spcPct val="150000"/>
              </a:lnSpc>
              <a:spcBef>
                <a:spcPts val="0"/>
              </a:spcBef>
              <a:spcAft>
                <a:spcPts val="0"/>
              </a:spcAft>
              <a:buClr>
                <a:schemeClr val="dk1"/>
              </a:buClr>
              <a:buSzPct val="100000"/>
              <a:buFont typeface="Quattrocento Sans"/>
              <a:buChar char="●"/>
            </a:pPr>
            <a:r>
              <a:rPr b="1" i="0" lang="en-US" sz="2400" u="none" cap="none" strike="noStrike">
                <a:solidFill>
                  <a:schemeClr val="dk1"/>
                </a:solidFill>
                <a:latin typeface="Quattrocento Sans"/>
                <a:ea typeface="Quattrocento Sans"/>
                <a:cs typeface="Quattrocento Sans"/>
                <a:sym typeface="Quattrocento Sans"/>
              </a:rPr>
              <a:t>Weight gain - excess intake</a:t>
            </a:r>
            <a:endParaRPr b="0" i="0" sz="2400" u="none" cap="none" strike="noStrike">
              <a:solidFill>
                <a:schemeClr val="dk1"/>
              </a:solidFill>
              <a:latin typeface="Arial"/>
              <a:ea typeface="Arial"/>
              <a:cs typeface="Arial"/>
              <a:sym typeface="Arial"/>
            </a:endParaRPr>
          </a:p>
          <a:p>
            <a:pPr indent="-358140" lvl="0" marL="457200" marR="0" rtl="0" algn="l">
              <a:lnSpc>
                <a:spcPct val="150000"/>
              </a:lnSpc>
              <a:spcBef>
                <a:spcPts val="0"/>
              </a:spcBef>
              <a:spcAft>
                <a:spcPts val="0"/>
              </a:spcAft>
              <a:buClr>
                <a:schemeClr val="dk1"/>
              </a:buClr>
              <a:buSzPct val="100000"/>
              <a:buFont typeface="Quattrocento Sans"/>
              <a:buChar char="●"/>
            </a:pPr>
            <a:r>
              <a:rPr b="1" i="0" lang="en-US" sz="2400" u="none" cap="none" strike="noStrike">
                <a:solidFill>
                  <a:schemeClr val="dk1"/>
                </a:solidFill>
                <a:latin typeface="Quattrocento Sans"/>
                <a:ea typeface="Quattrocento Sans"/>
                <a:cs typeface="Quattrocento Sans"/>
                <a:sym typeface="Quattrocento Sans"/>
              </a:rPr>
              <a:t>Gout (uric acid)</a:t>
            </a:r>
            <a:endParaRPr b="1" i="0" sz="2400" u="none" cap="none" strike="noStrike">
              <a:solidFill>
                <a:schemeClr val="dk1"/>
              </a:solidFill>
              <a:latin typeface="Quattrocento Sans"/>
              <a:ea typeface="Quattrocento Sans"/>
              <a:cs typeface="Quattrocento Sans"/>
              <a:sym typeface="Quattrocento Sans"/>
            </a:endParaRPr>
          </a:p>
          <a:p>
            <a:pPr indent="-358140" lvl="0" marL="457200" marR="0" rtl="0" algn="l">
              <a:lnSpc>
                <a:spcPct val="150000"/>
              </a:lnSpc>
              <a:spcBef>
                <a:spcPts val="0"/>
              </a:spcBef>
              <a:spcAft>
                <a:spcPts val="0"/>
              </a:spcAft>
              <a:buClr>
                <a:schemeClr val="dk1"/>
              </a:buClr>
              <a:buSzPct val="100000"/>
              <a:buFont typeface="Quattrocento Sans"/>
              <a:buChar char="●"/>
            </a:pPr>
            <a:r>
              <a:rPr b="1" i="0" lang="en-US" sz="2400" u="none" cap="none" strike="noStrike">
                <a:solidFill>
                  <a:schemeClr val="dk1"/>
                </a:solidFill>
                <a:latin typeface="Quattrocento Sans"/>
                <a:ea typeface="Quattrocento Sans"/>
                <a:cs typeface="Quattrocento Sans"/>
                <a:sym typeface="Quattrocento Sans"/>
              </a:rPr>
              <a:t>Kidney (urea)</a:t>
            </a:r>
            <a:endParaRPr b="1" i="0" sz="2400" u="none" cap="none" strike="noStrike">
              <a:solidFill>
                <a:schemeClr val="dk1"/>
              </a:solidFill>
              <a:latin typeface="Quattrocento Sans"/>
              <a:ea typeface="Quattrocento Sans"/>
              <a:cs typeface="Quattrocento Sans"/>
              <a:sym typeface="Quattrocento Sans"/>
            </a:endParaRPr>
          </a:p>
          <a:p>
            <a:pPr indent="-358140" lvl="0" marL="457200" marR="0" rtl="0" algn="l">
              <a:lnSpc>
                <a:spcPct val="150000"/>
              </a:lnSpc>
              <a:spcBef>
                <a:spcPts val="0"/>
              </a:spcBef>
              <a:spcAft>
                <a:spcPts val="0"/>
              </a:spcAft>
              <a:buClr>
                <a:schemeClr val="dk1"/>
              </a:buClr>
              <a:buSzPct val="100000"/>
              <a:buFont typeface="Quattrocento Sans"/>
              <a:buChar char="●"/>
            </a:pPr>
            <a:r>
              <a:rPr b="1" i="0" lang="en-US" sz="2400" u="none" cap="none" strike="noStrike">
                <a:solidFill>
                  <a:schemeClr val="dk1"/>
                </a:solidFill>
                <a:latin typeface="Quattrocento Sans"/>
                <a:ea typeface="Quattrocento Sans"/>
                <a:cs typeface="Quattrocento Sans"/>
                <a:sym typeface="Quattrocento Sans"/>
              </a:rPr>
              <a:t>Brain  (ammonia)</a:t>
            </a:r>
            <a:endParaRPr b="1" i="0" sz="2400" u="none" cap="none" strike="noStrike">
              <a:solidFill>
                <a:schemeClr val="dk1"/>
              </a:solidFill>
              <a:latin typeface="Quattrocento Sans"/>
              <a:ea typeface="Quattrocento Sans"/>
              <a:cs typeface="Quattrocento Sans"/>
              <a:sym typeface="Quattrocento Sans"/>
            </a:endParaRPr>
          </a:p>
          <a:p>
            <a:pPr indent="0" lvl="0" marL="0" marR="0" rtl="0" algn="l">
              <a:lnSpc>
                <a:spcPct val="90000"/>
              </a:lnSpc>
              <a:spcBef>
                <a:spcPts val="1000"/>
              </a:spcBef>
              <a:spcAft>
                <a:spcPts val="0"/>
              </a:spcAft>
              <a:buClr>
                <a:srgbClr val="000000"/>
              </a:buClr>
              <a:buSzPct val="100000"/>
              <a:buFont typeface="Arial"/>
              <a:buNone/>
            </a:pPr>
            <a:r>
              <a:t/>
            </a:r>
            <a:endParaRPr b="1" i="0" sz="2400" u="none" cap="none" strike="noStrike">
              <a:solidFill>
                <a:schemeClr val="dk1"/>
              </a:solidFill>
              <a:latin typeface="Quattrocento Sans"/>
              <a:ea typeface="Quattrocento Sans"/>
              <a:cs typeface="Quattrocento Sans"/>
              <a:sym typeface="Quattrocento Sans"/>
            </a:endParaRPr>
          </a:p>
          <a:p>
            <a:pPr indent="0" lvl="0" marL="457200" marR="0" rtl="0" algn="l">
              <a:lnSpc>
                <a:spcPct val="90000"/>
              </a:lnSpc>
              <a:spcBef>
                <a:spcPts val="1000"/>
              </a:spcBef>
              <a:spcAft>
                <a:spcPts val="0"/>
              </a:spcAft>
              <a:buClr>
                <a:srgbClr val="000000"/>
              </a:buClr>
              <a:buSzPct val="100000"/>
              <a:buFont typeface="Arial"/>
              <a:buNone/>
            </a:pPr>
            <a:r>
              <a:t/>
            </a:r>
            <a:endParaRPr b="0" i="0" sz="1500" u="none" cap="none" strike="noStrike">
              <a:solidFill>
                <a:schemeClr val="dk1"/>
              </a:solidFill>
              <a:latin typeface="Quattrocento Sans"/>
              <a:ea typeface="Quattrocento Sans"/>
              <a:cs typeface="Quattrocento Sans"/>
              <a:sym typeface="Quattrocen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8"/>
          <p:cNvSpPr txBox="1"/>
          <p:nvPr>
            <p:ph type="title"/>
          </p:nvPr>
        </p:nvSpPr>
        <p:spPr>
          <a:xfrm>
            <a:off x="1500674" y="298420"/>
            <a:ext cx="8534387" cy="9654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000"/>
              <a:buFont typeface="Arial"/>
              <a:buNone/>
            </a:pPr>
            <a:r>
              <a:rPr b="1" lang="en-US">
                <a:solidFill>
                  <a:srgbClr val="C00000"/>
                </a:solidFill>
                <a:latin typeface="Arial"/>
                <a:ea typeface="Arial"/>
                <a:cs typeface="Arial"/>
                <a:sym typeface="Arial"/>
              </a:rPr>
              <a:t>		</a:t>
            </a:r>
            <a:endParaRPr/>
          </a:p>
        </p:txBody>
      </p:sp>
      <p:sp>
        <p:nvSpPr>
          <p:cNvPr id="557" name="Google Shape;557;p8"/>
          <p:cNvSpPr txBox="1"/>
          <p:nvPr/>
        </p:nvSpPr>
        <p:spPr>
          <a:xfrm>
            <a:off x="1839322" y="1367523"/>
            <a:ext cx="8822700" cy="2216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In general, people who eat a balanced diet consisting of different types of vegetables, fruits, and nuts on a daily basis along with small quantities of other foods such as fish, meat, mushrooms, dairy, and eggs do not need protein supplements.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Quattrocento Sans"/>
              <a:ea typeface="Quattrocento Sans"/>
              <a:cs typeface="Quattrocento Sans"/>
              <a:sym typeface="Quattrocento Sans"/>
            </a:endParaRPr>
          </a:p>
        </p:txBody>
      </p:sp>
      <p:sp>
        <p:nvSpPr>
          <p:cNvPr id="558" name="Google Shape;558;p8"/>
          <p:cNvSpPr txBox="1"/>
          <p:nvPr/>
        </p:nvSpPr>
        <p:spPr>
          <a:xfrm>
            <a:off x="4291890" y="287753"/>
            <a:ext cx="7702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C00000"/>
                </a:solidFill>
                <a:latin typeface="Quattrocento Sans"/>
                <a:ea typeface="Quattrocento Sans"/>
                <a:cs typeface="Quattrocento Sans"/>
                <a:sym typeface="Quattrocento Sans"/>
              </a:rPr>
              <a:t> Conclusion </a:t>
            </a:r>
            <a:endParaRPr b="0" i="0" sz="1800" u="none" cap="none" strike="noStrike">
              <a:solidFill>
                <a:schemeClr val="dk1"/>
              </a:solidFill>
              <a:latin typeface="Quattrocento Sans"/>
              <a:ea typeface="Quattrocento Sans"/>
              <a:cs typeface="Quattrocento Sans"/>
              <a:sym typeface="Quattrocento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9"/>
          <p:cNvSpPr txBox="1"/>
          <p:nvPr/>
        </p:nvSpPr>
        <p:spPr>
          <a:xfrm>
            <a:off x="1267381" y="1562186"/>
            <a:ext cx="4613276" cy="3886114"/>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5000"/>
              </a:lnSpc>
              <a:spcBef>
                <a:spcPts val="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One good use of protein supplements is to help you maintain your muscles if you are eating less to lose weight. </a:t>
            </a:r>
            <a:br>
              <a:rPr b="1" i="0" lang="en-US" sz="2000" u="none" cap="none" strike="noStrike">
                <a:solidFill>
                  <a:schemeClr val="dk1"/>
                </a:solidFill>
                <a:latin typeface="Arial"/>
                <a:ea typeface="Arial"/>
                <a:cs typeface="Arial"/>
                <a:sym typeface="Arial"/>
              </a:rPr>
            </a:br>
            <a:endParaRPr b="1" i="0" sz="2000" u="none" cap="none" strike="noStrike">
              <a:solidFill>
                <a:schemeClr val="dk1"/>
              </a:solidFill>
              <a:latin typeface="Arial"/>
              <a:ea typeface="Arial"/>
              <a:cs typeface="Arial"/>
              <a:sym typeface="Arial"/>
            </a:endParaRPr>
          </a:p>
          <a:p>
            <a:pPr indent="-342900" lvl="0" marL="342900" marR="0" rtl="0" algn="l">
              <a:lnSpc>
                <a:spcPct val="115000"/>
              </a:lnSpc>
              <a:spcBef>
                <a:spcPts val="80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However, in order to maintain a healthy weight or lose weight, you need to control your total caloric intake each day, and not depend on weight-loss supplements. </a:t>
            </a:r>
            <a:endParaRPr b="0" i="0" sz="1400" u="none" cap="none" strike="noStrike">
              <a:solidFill>
                <a:srgbClr val="000000"/>
              </a:solidFill>
              <a:latin typeface="Arial"/>
              <a:ea typeface="Arial"/>
              <a:cs typeface="Arial"/>
              <a:sym typeface="Arial"/>
            </a:endParaRPr>
          </a:p>
        </p:txBody>
      </p:sp>
      <p:sp>
        <p:nvSpPr>
          <p:cNvPr id="565" name="Google Shape;565;p9"/>
          <p:cNvSpPr txBox="1"/>
          <p:nvPr/>
        </p:nvSpPr>
        <p:spPr>
          <a:xfrm>
            <a:off x="1267381" y="384651"/>
            <a:ext cx="11551487"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C00000"/>
                </a:solidFill>
                <a:latin typeface="Arial"/>
                <a:ea typeface="Arial"/>
                <a:cs typeface="Arial"/>
                <a:sym typeface="Arial"/>
              </a:rPr>
              <a:t>Protein Needs When Losing Weight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10"/>
          <p:cNvSpPr txBox="1"/>
          <p:nvPr>
            <p:ph type="title"/>
          </p:nvPr>
        </p:nvSpPr>
        <p:spPr>
          <a:xfrm>
            <a:off x="1500674" y="298420"/>
            <a:ext cx="8534387" cy="9654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000"/>
              <a:buFont typeface="Arial"/>
              <a:buNone/>
            </a:pPr>
            <a:r>
              <a:rPr b="1" lang="en-US">
                <a:solidFill>
                  <a:srgbClr val="C00000"/>
                </a:solidFill>
                <a:latin typeface="Arial"/>
                <a:ea typeface="Arial"/>
                <a:cs typeface="Arial"/>
                <a:sym typeface="Arial"/>
              </a:rPr>
              <a:t>		</a:t>
            </a:r>
            <a:endParaRPr/>
          </a:p>
        </p:txBody>
      </p:sp>
      <p:sp>
        <p:nvSpPr>
          <p:cNvPr id="571" name="Google Shape;571;p10"/>
          <p:cNvSpPr txBox="1"/>
          <p:nvPr/>
        </p:nvSpPr>
        <p:spPr>
          <a:xfrm>
            <a:off x="701260" y="1263892"/>
            <a:ext cx="4254900" cy="3155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Ranges from 0.5 grams and 0.8 grams per pound of body weight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42900" lvl="0" marL="457200" marR="0" rtl="0" algn="l">
              <a:lnSpc>
                <a:spcPct val="115000"/>
              </a:lnSpc>
              <a:spcBef>
                <a:spcPts val="8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Sedentary adult: </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Active male adult: </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Active female adult </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Active adult seeking to lose weight </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Adult building muscle mass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chemeClr val="dk1"/>
              </a:solidFill>
              <a:latin typeface="Quattrocento Sans"/>
              <a:ea typeface="Quattrocento Sans"/>
              <a:cs typeface="Quattrocento Sans"/>
              <a:sym typeface="Quattrocento Sans"/>
            </a:endParaRPr>
          </a:p>
        </p:txBody>
      </p:sp>
      <p:sp>
        <p:nvSpPr>
          <p:cNvPr id="572" name="Google Shape;572;p10"/>
          <p:cNvSpPr txBox="1"/>
          <p:nvPr/>
        </p:nvSpPr>
        <p:spPr>
          <a:xfrm>
            <a:off x="2425767" y="339035"/>
            <a:ext cx="77026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C00000"/>
                </a:solidFill>
                <a:latin typeface="Quattrocento Sans"/>
                <a:ea typeface="Quattrocento Sans"/>
                <a:cs typeface="Quattrocento Sans"/>
                <a:sym typeface="Quattrocento Sans"/>
              </a:rPr>
              <a:t>Amount of Protein to Eat per Day</a:t>
            </a:r>
            <a:endParaRPr b="0" i="0" sz="1800" u="none" cap="none" strike="noStrike">
              <a:solidFill>
                <a:schemeClr val="dk1"/>
              </a:solidFill>
              <a:latin typeface="Quattrocento Sans"/>
              <a:ea typeface="Quattrocento Sans"/>
              <a:cs typeface="Quattrocento Sans"/>
              <a:sym typeface="Quattrocento Sans"/>
            </a:endParaRPr>
          </a:p>
        </p:txBody>
      </p:sp>
      <p:sp>
        <p:nvSpPr>
          <p:cNvPr id="573" name="Google Shape;573;p10"/>
          <p:cNvSpPr txBox="1"/>
          <p:nvPr/>
        </p:nvSpPr>
        <p:spPr>
          <a:xfrm>
            <a:off x="6096000" y="1859097"/>
            <a:ext cx="4758600" cy="1569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Arial"/>
                <a:ea typeface="Arial"/>
                <a:cs typeface="Arial"/>
                <a:sym typeface="Arial"/>
              </a:rPr>
              <a:t>Note: Your needs vary depending on your age, gender, weight, and daily exercise level.</a:t>
            </a:r>
            <a:endParaRPr b="0" i="0" sz="2400" u="none" cap="none" strike="noStrike">
              <a:solidFill>
                <a:srgbClr val="FF0000"/>
              </a:solidFill>
              <a:latin typeface="Quattrocento Sans"/>
              <a:ea typeface="Quattrocento Sans"/>
              <a:cs typeface="Quattrocento Sans"/>
              <a:sym typeface="Quattrocen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11"/>
          <p:cNvSpPr txBox="1"/>
          <p:nvPr>
            <p:ph type="title"/>
          </p:nvPr>
        </p:nvSpPr>
        <p:spPr>
          <a:xfrm>
            <a:off x="1500674" y="298420"/>
            <a:ext cx="8534387" cy="9654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000"/>
              <a:buFont typeface="Arial"/>
              <a:buNone/>
            </a:pPr>
            <a:r>
              <a:rPr b="1" lang="en-US">
                <a:solidFill>
                  <a:srgbClr val="C00000"/>
                </a:solidFill>
                <a:latin typeface="Arial"/>
                <a:ea typeface="Arial"/>
                <a:cs typeface="Arial"/>
                <a:sym typeface="Arial"/>
              </a:rPr>
              <a:t>		</a:t>
            </a:r>
            <a:endParaRPr/>
          </a:p>
        </p:txBody>
      </p:sp>
      <p:sp>
        <p:nvSpPr>
          <p:cNvPr id="579" name="Google Shape;579;p11"/>
          <p:cNvSpPr txBox="1"/>
          <p:nvPr/>
        </p:nvSpPr>
        <p:spPr>
          <a:xfrm>
            <a:off x="1968450" y="1179925"/>
            <a:ext cx="7978800" cy="34068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15000"/>
              </a:lnSpc>
              <a:spcBef>
                <a:spcPts val="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Protein takes more time to digest compared to grain-based complex carbohydrates, so you feel full for longer with less intake. </a:t>
            </a:r>
            <a:endParaRPr b="1" i="0" sz="20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000"/>
              <a:buFont typeface="Arial"/>
              <a:buNone/>
            </a:pPr>
            <a:r>
              <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80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Eating nuts and seeds such as almonds, pine nuts, walnuts, macadamias, hazelnuts, cashews, pumpkin seeds, sesame seeds, and sunflower seeds is an easy way to control your hunger until your regular mealtime.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chemeClr val="dk1"/>
              </a:solidFill>
              <a:latin typeface="Quattrocento Sans"/>
              <a:ea typeface="Quattrocento Sans"/>
              <a:cs typeface="Quattrocento Sans"/>
              <a:sym typeface="Quattrocento Sans"/>
            </a:endParaRPr>
          </a:p>
        </p:txBody>
      </p:sp>
      <p:sp>
        <p:nvSpPr>
          <p:cNvPr id="580" name="Google Shape;580;p11"/>
          <p:cNvSpPr txBox="1"/>
          <p:nvPr/>
        </p:nvSpPr>
        <p:spPr>
          <a:xfrm>
            <a:off x="2244700" y="298420"/>
            <a:ext cx="770260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C00000"/>
                </a:solidFill>
                <a:latin typeface="Quattrocento Sans"/>
                <a:ea typeface="Quattrocento Sans"/>
                <a:cs typeface="Quattrocento Sans"/>
                <a:sym typeface="Quattrocento Sans"/>
              </a:rPr>
              <a:t>A Tip to Hold Off Hunger </a:t>
            </a:r>
            <a:endParaRPr b="0" i="0" sz="1800" u="none" cap="none" strike="noStrike">
              <a:solidFill>
                <a:schemeClr val="dk1"/>
              </a:solidFill>
              <a:latin typeface="Quattrocento Sans"/>
              <a:ea typeface="Quattrocento Sans"/>
              <a:cs typeface="Quattrocento Sans"/>
              <a:sym typeface="Quattrocen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12"/>
          <p:cNvPicPr preferRelativeResize="0"/>
          <p:nvPr/>
        </p:nvPicPr>
        <p:blipFill rotWithShape="1">
          <a:blip r:embed="rId3">
            <a:alphaModFix/>
          </a:blip>
          <a:srcRect b="0" l="0" r="0" t="0"/>
          <a:stretch/>
        </p:blipFill>
        <p:spPr>
          <a:xfrm>
            <a:off x="443826" y="1253765"/>
            <a:ext cx="2600487" cy="3923880"/>
          </a:xfrm>
          <a:prstGeom prst="rect">
            <a:avLst/>
          </a:prstGeom>
          <a:noFill/>
          <a:ln>
            <a:noFill/>
          </a:ln>
        </p:spPr>
      </p:pic>
      <p:pic>
        <p:nvPicPr>
          <p:cNvPr id="586" name="Google Shape;586;p12"/>
          <p:cNvPicPr preferRelativeResize="0"/>
          <p:nvPr/>
        </p:nvPicPr>
        <p:blipFill rotWithShape="1">
          <a:blip r:embed="rId4">
            <a:alphaModFix/>
          </a:blip>
          <a:srcRect b="0" l="0" r="0" t="0"/>
          <a:stretch/>
        </p:blipFill>
        <p:spPr>
          <a:xfrm>
            <a:off x="3067825" y="334830"/>
            <a:ext cx="3242026" cy="3923881"/>
          </a:xfrm>
          <a:prstGeom prst="rect">
            <a:avLst/>
          </a:prstGeom>
          <a:noFill/>
          <a:ln>
            <a:noFill/>
          </a:ln>
        </p:spPr>
      </p:pic>
      <p:pic>
        <p:nvPicPr>
          <p:cNvPr descr="A book cover of a book with food on a plate&#10;&#10;AI-generated content may be incorrect." id="587" name="Google Shape;587;p12"/>
          <p:cNvPicPr preferRelativeResize="0"/>
          <p:nvPr/>
        </p:nvPicPr>
        <p:blipFill rotWithShape="1">
          <a:blip r:embed="rId5">
            <a:alphaModFix/>
          </a:blip>
          <a:srcRect b="0" l="0" r="0" t="0"/>
          <a:stretch/>
        </p:blipFill>
        <p:spPr>
          <a:xfrm>
            <a:off x="6139553" y="2526537"/>
            <a:ext cx="2914019" cy="3709446"/>
          </a:xfrm>
          <a:prstGeom prst="rect">
            <a:avLst/>
          </a:prstGeom>
          <a:noFill/>
          <a:ln>
            <a:noFill/>
          </a:ln>
        </p:spPr>
      </p:pic>
      <p:pic>
        <p:nvPicPr>
          <p:cNvPr descr="A book cover with text" id="588" name="Google Shape;588;p12"/>
          <p:cNvPicPr preferRelativeResize="0"/>
          <p:nvPr/>
        </p:nvPicPr>
        <p:blipFill rotWithShape="1">
          <a:blip r:embed="rId6">
            <a:alphaModFix/>
          </a:blip>
          <a:srcRect b="0" l="0" r="0" t="0"/>
          <a:stretch/>
        </p:blipFill>
        <p:spPr>
          <a:xfrm>
            <a:off x="9053572" y="410358"/>
            <a:ext cx="3033114" cy="45479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1">
      <a:dk1>
        <a:srgbClr val="000000"/>
      </a:dk1>
      <a:lt1>
        <a:srgbClr val="FFFFFF"/>
      </a:lt1>
      <a:dk2>
        <a:srgbClr val="2D3C50"/>
      </a:dk2>
      <a:lt2>
        <a:srgbClr val="CBD1D1"/>
      </a:lt2>
      <a:accent1>
        <a:srgbClr val="46A0D8"/>
      </a:accent1>
      <a:accent2>
        <a:srgbClr val="CC5B27"/>
      </a:accent2>
      <a:accent3>
        <a:srgbClr val="33AC55"/>
      </a:accent3>
      <a:accent4>
        <a:srgbClr val="EE9F20"/>
      </a:accent4>
      <a:accent5>
        <a:srgbClr val="824D9D"/>
      </a:accent5>
      <a:accent6>
        <a:srgbClr val="3ABA9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2020-10-27T23:14:40Z</dcterms:created>
  <dc:creator>Rick Benzel</dc:creator>
</cp:coreProperties>
</file>